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0"/>
  </p:notesMasterIdLst>
  <p:sldIdLst>
    <p:sldId id="256" r:id="rId2"/>
    <p:sldId id="288" r:id="rId3"/>
    <p:sldId id="299" r:id="rId4"/>
    <p:sldId id="294" r:id="rId5"/>
    <p:sldId id="336" r:id="rId6"/>
    <p:sldId id="286" r:id="rId7"/>
    <p:sldId id="338" r:id="rId8"/>
    <p:sldId id="330" r:id="rId9"/>
    <p:sldId id="316" r:id="rId10"/>
    <p:sldId id="323" r:id="rId11"/>
    <p:sldId id="327" r:id="rId12"/>
    <p:sldId id="326" r:id="rId13"/>
    <p:sldId id="339" r:id="rId14"/>
    <p:sldId id="328" r:id="rId15"/>
    <p:sldId id="340" r:id="rId16"/>
    <p:sldId id="333" r:id="rId17"/>
    <p:sldId id="331" r:id="rId18"/>
    <p:sldId id="321" r:id="rId19"/>
    <p:sldId id="257" r:id="rId20"/>
    <p:sldId id="258" r:id="rId21"/>
    <p:sldId id="259" r:id="rId22"/>
    <p:sldId id="287" r:id="rId23"/>
    <p:sldId id="329" r:id="rId24"/>
    <p:sldId id="334" r:id="rId25"/>
    <p:sldId id="295" r:id="rId26"/>
    <p:sldId id="289" r:id="rId27"/>
    <p:sldId id="298" r:id="rId28"/>
    <p:sldId id="301" r:id="rId29"/>
    <p:sldId id="325" r:id="rId30"/>
    <p:sldId id="300" r:id="rId31"/>
    <p:sldId id="311" r:id="rId32"/>
    <p:sldId id="292" r:id="rId33"/>
    <p:sldId id="314" r:id="rId34"/>
    <p:sldId id="297" r:id="rId35"/>
    <p:sldId id="317" r:id="rId36"/>
    <p:sldId id="291" r:id="rId37"/>
    <p:sldId id="293" r:id="rId38"/>
    <p:sldId id="335" r:id="rId39"/>
    <p:sldId id="337" r:id="rId40"/>
    <p:sldId id="332" r:id="rId41"/>
    <p:sldId id="309" r:id="rId42"/>
    <p:sldId id="290" r:id="rId43"/>
    <p:sldId id="296" r:id="rId44"/>
    <p:sldId id="310" r:id="rId45"/>
    <p:sldId id="303" r:id="rId46"/>
    <p:sldId id="304" r:id="rId47"/>
    <p:sldId id="315" r:id="rId48"/>
    <p:sldId id="305" r:id="rId49"/>
    <p:sldId id="318" r:id="rId50"/>
    <p:sldId id="319" r:id="rId51"/>
    <p:sldId id="320" r:id="rId52"/>
    <p:sldId id="324" r:id="rId53"/>
    <p:sldId id="312" r:id="rId54"/>
    <p:sldId id="313" r:id="rId55"/>
    <p:sldId id="306" r:id="rId56"/>
    <p:sldId id="307" r:id="rId57"/>
    <p:sldId id="308" r:id="rId58"/>
    <p:sldId id="302" r:id="rId59"/>
  </p:sldIdLst>
  <p:sldSz cx="365760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373535"/>
    <a:srgbClr val="FFFFFF"/>
    <a:srgbClr val="424242"/>
    <a:srgbClr val="35978F"/>
    <a:srgbClr val="7030A0"/>
    <a:srgbClr val="ED7D31"/>
    <a:srgbClr val="FF0050"/>
    <a:srgbClr val="C55A11"/>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6" autoAdjust="0"/>
    <p:restoredTop sz="85871"/>
  </p:normalViewPr>
  <p:slideViewPr>
    <p:cSldViewPr snapToGrid="0">
      <p:cViewPr>
        <p:scale>
          <a:sx n="13" d="100"/>
          <a:sy n="13" d="100"/>
        </p:scale>
        <p:origin x="3168" y="1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C67A4-5365-C340-A8AB-EBA6B38C2AD0}" type="datetimeFigureOut">
              <a:rPr lang="en-US" smtClean="0"/>
              <a:t>6/26/21</a:t>
            </a:fld>
            <a:endParaRPr lang="en-US"/>
          </a:p>
        </p:txBody>
      </p:sp>
      <p:sp>
        <p:nvSpPr>
          <p:cNvPr id="4" name="Slide Image Placeholder 3"/>
          <p:cNvSpPr>
            <a:spLocks noGrp="1" noRot="1" noChangeAspect="1"/>
          </p:cNvSpPr>
          <p:nvPr>
            <p:ph type="sldImg" idx="2"/>
          </p:nvPr>
        </p:nvSpPr>
        <p:spPr>
          <a:xfrm>
            <a:off x="1714500" y="1143000"/>
            <a:ext cx="34290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48932-1A7C-AC49-99C0-EC90EC3D69D6}" type="slidenum">
              <a:rPr lang="en-US" smtClean="0"/>
              <a:t>‹#›</a:t>
            </a:fld>
            <a:endParaRPr lang="en-US"/>
          </a:p>
        </p:txBody>
      </p:sp>
    </p:spTree>
    <p:extLst>
      <p:ext uri="{BB962C8B-B14F-4D97-AF65-F5344CB8AC3E}">
        <p14:creationId xmlns:p14="http://schemas.microsoft.com/office/powerpoint/2010/main" val="1109666682"/>
      </p:ext>
    </p:extLst>
  </p:cSld>
  <p:clrMap bg1="lt1" tx1="dk1" bg2="lt2" tx2="dk2" accent1="accent1" accent2="accent2" accent3="accent3" accent4="accent4" accent5="accent5" accent6="accent6" hlink="hlink" folHlink="folHlink"/>
  <p:notesStyle>
    <a:lvl1pPr marL="0" algn="l" defTabSz="1479377" rtl="0" eaLnBrk="1" latinLnBrk="0" hangingPunct="1">
      <a:defRPr sz="1941" kern="1200">
        <a:solidFill>
          <a:schemeClr val="tx1"/>
        </a:solidFill>
        <a:latin typeface="+mn-lt"/>
        <a:ea typeface="+mn-ea"/>
        <a:cs typeface="+mn-cs"/>
      </a:defRPr>
    </a:lvl1pPr>
    <a:lvl2pPr marL="739688" algn="l" defTabSz="1479377" rtl="0" eaLnBrk="1" latinLnBrk="0" hangingPunct="1">
      <a:defRPr sz="1941" kern="1200">
        <a:solidFill>
          <a:schemeClr val="tx1"/>
        </a:solidFill>
        <a:latin typeface="+mn-lt"/>
        <a:ea typeface="+mn-ea"/>
        <a:cs typeface="+mn-cs"/>
      </a:defRPr>
    </a:lvl2pPr>
    <a:lvl3pPr marL="1479377" algn="l" defTabSz="1479377" rtl="0" eaLnBrk="1" latinLnBrk="0" hangingPunct="1">
      <a:defRPr sz="1941" kern="1200">
        <a:solidFill>
          <a:schemeClr val="tx1"/>
        </a:solidFill>
        <a:latin typeface="+mn-lt"/>
        <a:ea typeface="+mn-ea"/>
        <a:cs typeface="+mn-cs"/>
      </a:defRPr>
    </a:lvl3pPr>
    <a:lvl4pPr marL="2219067" algn="l" defTabSz="1479377" rtl="0" eaLnBrk="1" latinLnBrk="0" hangingPunct="1">
      <a:defRPr sz="1941" kern="1200">
        <a:solidFill>
          <a:schemeClr val="tx1"/>
        </a:solidFill>
        <a:latin typeface="+mn-lt"/>
        <a:ea typeface="+mn-ea"/>
        <a:cs typeface="+mn-cs"/>
      </a:defRPr>
    </a:lvl4pPr>
    <a:lvl5pPr marL="2958755" algn="l" defTabSz="1479377" rtl="0" eaLnBrk="1" latinLnBrk="0" hangingPunct="1">
      <a:defRPr sz="1941" kern="1200">
        <a:solidFill>
          <a:schemeClr val="tx1"/>
        </a:solidFill>
        <a:latin typeface="+mn-lt"/>
        <a:ea typeface="+mn-ea"/>
        <a:cs typeface="+mn-cs"/>
      </a:defRPr>
    </a:lvl5pPr>
    <a:lvl6pPr marL="3698443" algn="l" defTabSz="1479377" rtl="0" eaLnBrk="1" latinLnBrk="0" hangingPunct="1">
      <a:defRPr sz="1941" kern="1200">
        <a:solidFill>
          <a:schemeClr val="tx1"/>
        </a:solidFill>
        <a:latin typeface="+mn-lt"/>
        <a:ea typeface="+mn-ea"/>
        <a:cs typeface="+mn-cs"/>
      </a:defRPr>
    </a:lvl6pPr>
    <a:lvl7pPr marL="4438132" algn="l" defTabSz="1479377" rtl="0" eaLnBrk="1" latinLnBrk="0" hangingPunct="1">
      <a:defRPr sz="1941" kern="1200">
        <a:solidFill>
          <a:schemeClr val="tx1"/>
        </a:solidFill>
        <a:latin typeface="+mn-lt"/>
        <a:ea typeface="+mn-ea"/>
        <a:cs typeface="+mn-cs"/>
      </a:defRPr>
    </a:lvl7pPr>
    <a:lvl8pPr marL="5177822" algn="l" defTabSz="1479377" rtl="0" eaLnBrk="1" latinLnBrk="0" hangingPunct="1">
      <a:defRPr sz="1941" kern="1200">
        <a:solidFill>
          <a:schemeClr val="tx1"/>
        </a:solidFill>
        <a:latin typeface="+mn-lt"/>
        <a:ea typeface="+mn-ea"/>
        <a:cs typeface="+mn-cs"/>
      </a:defRPr>
    </a:lvl8pPr>
    <a:lvl9pPr marL="5917510" algn="l" defTabSz="1479377" rtl="0" eaLnBrk="1" latinLnBrk="0" hangingPunct="1">
      <a:defRPr sz="194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r>
              <a:rPr lang="en-US" dirty="0"/>
              <a:t>With the aid of statistical models!</a:t>
            </a:r>
          </a:p>
        </p:txBody>
      </p:sp>
      <p:sp>
        <p:nvSpPr>
          <p:cNvPr id="4" name="Slide Number Placeholder 3"/>
          <p:cNvSpPr>
            <a:spLocks noGrp="1"/>
          </p:cNvSpPr>
          <p:nvPr>
            <p:ph type="sldNum" sz="quarter" idx="5"/>
          </p:nvPr>
        </p:nvSpPr>
        <p:spPr/>
        <p:txBody>
          <a:bodyPr/>
          <a:lstStyle/>
          <a:p>
            <a:fld id="{02548932-1A7C-AC49-99C0-EC90EC3D69D6}" type="slidenum">
              <a:rPr lang="en-US" smtClean="0"/>
              <a:t>2</a:t>
            </a:fld>
            <a:endParaRPr lang="en-US"/>
          </a:p>
        </p:txBody>
      </p:sp>
    </p:spTree>
    <p:extLst>
      <p:ext uri="{BB962C8B-B14F-4D97-AF65-F5344CB8AC3E}">
        <p14:creationId xmlns:p14="http://schemas.microsoft.com/office/powerpoint/2010/main" val="2510978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548932-1A7C-AC49-99C0-EC90EC3D69D6}" type="slidenum">
              <a:rPr lang="en-US" smtClean="0"/>
              <a:t>41</a:t>
            </a:fld>
            <a:endParaRPr lang="en-US"/>
          </a:p>
        </p:txBody>
      </p:sp>
    </p:spTree>
    <p:extLst>
      <p:ext uri="{BB962C8B-B14F-4D97-AF65-F5344CB8AC3E}">
        <p14:creationId xmlns:p14="http://schemas.microsoft.com/office/powerpoint/2010/main" val="2630785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548932-1A7C-AC49-99C0-EC90EC3D69D6}" type="slidenum">
              <a:rPr lang="en-US" smtClean="0"/>
              <a:t>6</a:t>
            </a:fld>
            <a:endParaRPr lang="en-US"/>
          </a:p>
        </p:txBody>
      </p:sp>
    </p:spTree>
    <p:extLst>
      <p:ext uri="{BB962C8B-B14F-4D97-AF65-F5344CB8AC3E}">
        <p14:creationId xmlns:p14="http://schemas.microsoft.com/office/powerpoint/2010/main" val="315936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548932-1A7C-AC49-99C0-EC90EC3D69D6}" type="slidenum">
              <a:rPr lang="en-US" smtClean="0"/>
              <a:t>7</a:t>
            </a:fld>
            <a:endParaRPr lang="en-US"/>
          </a:p>
        </p:txBody>
      </p:sp>
    </p:spTree>
    <p:extLst>
      <p:ext uri="{BB962C8B-B14F-4D97-AF65-F5344CB8AC3E}">
        <p14:creationId xmlns:p14="http://schemas.microsoft.com/office/powerpoint/2010/main" val="217348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complex but subtle signal.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Variety of particles, from a statistical point of view this is equivalent to the existence of different subpopulations of particles. But we cannot directly measure this from our filter samples, the amount of TSS we collect on those make more sophisticated chemical analyses complicated, even stable isotopes in some cases.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included the white “veil” to emphasize that the method does not implies deconvolution of the subpopulations but emphasize multimodality with the built-in assumption that the overall distribution may represent the superposition of different subpopulations. </a:t>
            </a:r>
          </a:p>
          <a:p>
            <a:endParaRPr lang="en-US" dirty="0"/>
          </a:p>
        </p:txBody>
      </p:sp>
      <p:sp>
        <p:nvSpPr>
          <p:cNvPr id="4" name="Slide Number Placeholder 3"/>
          <p:cNvSpPr>
            <a:spLocks noGrp="1"/>
          </p:cNvSpPr>
          <p:nvPr>
            <p:ph type="sldNum" sz="quarter" idx="5"/>
          </p:nvPr>
        </p:nvSpPr>
        <p:spPr/>
        <p:txBody>
          <a:bodyPr/>
          <a:lstStyle/>
          <a:p>
            <a:fld id="{02548932-1A7C-AC49-99C0-EC90EC3D69D6}" type="slidenum">
              <a:rPr lang="en-US" smtClean="0"/>
              <a:t>8</a:t>
            </a:fld>
            <a:endParaRPr lang="en-US"/>
          </a:p>
        </p:txBody>
      </p:sp>
    </p:spTree>
    <p:extLst>
      <p:ext uri="{BB962C8B-B14F-4D97-AF65-F5344CB8AC3E}">
        <p14:creationId xmlns:p14="http://schemas.microsoft.com/office/powerpoint/2010/main" val="1541402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r>
              <a:rPr lang="en-US" dirty="0"/>
              <a:t>I included the white “veil” to emphasize that the method does not implies deconvolution of the subpopulations but emphasize multimodality with the built-in assumption that the overall distribution may represent the superposition of different subpopulations. </a:t>
            </a:r>
          </a:p>
        </p:txBody>
      </p:sp>
      <p:sp>
        <p:nvSpPr>
          <p:cNvPr id="4" name="Slide Number Placeholder 3"/>
          <p:cNvSpPr>
            <a:spLocks noGrp="1"/>
          </p:cNvSpPr>
          <p:nvPr>
            <p:ph type="sldNum" sz="quarter" idx="5"/>
          </p:nvPr>
        </p:nvSpPr>
        <p:spPr/>
        <p:txBody>
          <a:bodyPr/>
          <a:lstStyle/>
          <a:p>
            <a:fld id="{02548932-1A7C-AC49-99C0-EC90EC3D69D6}" type="slidenum">
              <a:rPr lang="en-US" smtClean="0"/>
              <a:t>9</a:t>
            </a:fld>
            <a:endParaRPr lang="en-US"/>
          </a:p>
        </p:txBody>
      </p:sp>
    </p:spTree>
    <p:extLst>
      <p:ext uri="{BB962C8B-B14F-4D97-AF65-F5344CB8AC3E}">
        <p14:creationId xmlns:p14="http://schemas.microsoft.com/office/powerpoint/2010/main" val="4117934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548932-1A7C-AC49-99C0-EC90EC3D69D6}" type="slidenum">
              <a:rPr lang="en-US" smtClean="0"/>
              <a:t>15</a:t>
            </a:fld>
            <a:endParaRPr lang="en-US"/>
          </a:p>
        </p:txBody>
      </p:sp>
    </p:spTree>
    <p:extLst>
      <p:ext uri="{BB962C8B-B14F-4D97-AF65-F5344CB8AC3E}">
        <p14:creationId xmlns:p14="http://schemas.microsoft.com/office/powerpoint/2010/main" val="2804316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r>
              <a:rPr lang="en-US" dirty="0"/>
              <a:t>I included the white “veil” to emphasize that the method does not implies deconvolution of the subpopulations but emphasize multimodality with the built-in assumption that the overall distribution may represent the superposition of different subpopulations. </a:t>
            </a:r>
          </a:p>
        </p:txBody>
      </p:sp>
      <p:sp>
        <p:nvSpPr>
          <p:cNvPr id="4" name="Slide Number Placeholder 3"/>
          <p:cNvSpPr>
            <a:spLocks noGrp="1"/>
          </p:cNvSpPr>
          <p:nvPr>
            <p:ph type="sldNum" sz="quarter" idx="5"/>
          </p:nvPr>
        </p:nvSpPr>
        <p:spPr/>
        <p:txBody>
          <a:bodyPr/>
          <a:lstStyle/>
          <a:p>
            <a:fld id="{02548932-1A7C-AC49-99C0-EC90EC3D69D6}" type="slidenum">
              <a:rPr lang="en-US" smtClean="0"/>
              <a:t>24</a:t>
            </a:fld>
            <a:endParaRPr lang="en-US"/>
          </a:p>
        </p:txBody>
      </p:sp>
    </p:spTree>
    <p:extLst>
      <p:ext uri="{BB962C8B-B14F-4D97-AF65-F5344CB8AC3E}">
        <p14:creationId xmlns:p14="http://schemas.microsoft.com/office/powerpoint/2010/main" val="133983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included the white “veil” to emphasize that the method does not implies deconvolution of the subpopulations but emphasize multimodality with the built-in assumption that the overall distribution may represent the superposition of different subpopulations. </a:t>
            </a:r>
          </a:p>
          <a:p>
            <a:endParaRPr lang="en-US" dirty="0"/>
          </a:p>
        </p:txBody>
      </p:sp>
      <p:sp>
        <p:nvSpPr>
          <p:cNvPr id="4" name="Slide Number Placeholder 3"/>
          <p:cNvSpPr>
            <a:spLocks noGrp="1"/>
          </p:cNvSpPr>
          <p:nvPr>
            <p:ph type="sldNum" sz="quarter" idx="5"/>
          </p:nvPr>
        </p:nvSpPr>
        <p:spPr/>
        <p:txBody>
          <a:bodyPr/>
          <a:lstStyle/>
          <a:p>
            <a:fld id="{02548932-1A7C-AC49-99C0-EC90EC3D69D6}" type="slidenum">
              <a:rPr lang="en-US" smtClean="0"/>
              <a:t>25</a:t>
            </a:fld>
            <a:endParaRPr lang="en-US"/>
          </a:p>
        </p:txBody>
      </p:sp>
    </p:spTree>
    <p:extLst>
      <p:ext uri="{BB962C8B-B14F-4D97-AF65-F5344CB8AC3E}">
        <p14:creationId xmlns:p14="http://schemas.microsoft.com/office/powerpoint/2010/main" val="41693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1143000"/>
            <a:ext cx="3429000" cy="3086100"/>
          </a:xfrm>
        </p:spPr>
      </p:sp>
      <p:sp>
        <p:nvSpPr>
          <p:cNvPr id="3" name="Notes Placeholder 2"/>
          <p:cNvSpPr>
            <a:spLocks noGrp="1"/>
          </p:cNvSpPr>
          <p:nvPr>
            <p:ph type="body" idx="1"/>
          </p:nvPr>
        </p:nvSpPr>
        <p:spPr/>
        <p:txBody>
          <a:bodyPr/>
          <a:lstStyle/>
          <a:p>
            <a:r>
              <a:rPr lang="en-US" dirty="0"/>
              <a:t>Notice that we cannot make direct inferences about the potential sub-populations but about the overall distribution, whose shape, under the beta distribution, assumes the superposition of different subpopulations. </a:t>
            </a:r>
          </a:p>
        </p:txBody>
      </p:sp>
      <p:sp>
        <p:nvSpPr>
          <p:cNvPr id="4" name="Slide Number Placeholder 3"/>
          <p:cNvSpPr>
            <a:spLocks noGrp="1"/>
          </p:cNvSpPr>
          <p:nvPr>
            <p:ph type="sldNum" sz="quarter" idx="5"/>
          </p:nvPr>
        </p:nvSpPr>
        <p:spPr/>
        <p:txBody>
          <a:bodyPr/>
          <a:lstStyle/>
          <a:p>
            <a:fld id="{02548932-1A7C-AC49-99C0-EC90EC3D69D6}" type="slidenum">
              <a:rPr lang="en-US" smtClean="0"/>
              <a:t>35</a:t>
            </a:fld>
            <a:endParaRPr lang="en-US"/>
          </a:p>
        </p:txBody>
      </p:sp>
    </p:spTree>
    <p:extLst>
      <p:ext uri="{BB962C8B-B14F-4D97-AF65-F5344CB8AC3E}">
        <p14:creationId xmlns:p14="http://schemas.microsoft.com/office/powerpoint/2010/main" val="223879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5387342"/>
            <a:ext cx="31089600" cy="1146048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7289782"/>
            <a:ext cx="27432000" cy="794765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90BCB-AE85-4124-A280-79A197FA0CCF}" type="datetimeFigureOut">
              <a:rPr lang="en-US" smtClean="0"/>
              <a:t>6/26/21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111156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90BCB-AE85-4124-A280-79A197FA0CCF}" type="datetimeFigureOut">
              <a:rPr lang="en-US" smtClean="0"/>
              <a:t>6/26/21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502013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752600"/>
            <a:ext cx="788670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752600"/>
            <a:ext cx="2320290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90BCB-AE85-4124-A280-79A197FA0CCF}" type="datetimeFigureOut">
              <a:rPr lang="en-US" smtClean="0"/>
              <a:t>6/26/21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1298299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D90BCB-AE85-4124-A280-79A197FA0CCF}" type="datetimeFigureOut">
              <a:rPr lang="en-US" smtClean="0"/>
              <a:t>6/26/21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76567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8206749"/>
            <a:ext cx="31546800" cy="1369313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22029429"/>
            <a:ext cx="31546800" cy="72008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D90BCB-AE85-4124-A280-79A197FA0CCF}" type="datetimeFigureOut">
              <a:rPr lang="en-US" smtClean="0"/>
              <a:t>6/26/21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41342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8763000"/>
            <a:ext cx="1554480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8763000"/>
            <a:ext cx="1554480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D90BCB-AE85-4124-A280-79A197FA0CCF}" type="datetimeFigureOut">
              <a:rPr lang="en-US" smtClean="0"/>
              <a:t>6/26/21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275147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752607"/>
            <a:ext cx="3154680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8069582"/>
            <a:ext cx="15473360" cy="395477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2024360"/>
            <a:ext cx="15473360"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8069582"/>
            <a:ext cx="15549564" cy="395477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2024360"/>
            <a:ext cx="15549564"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D90BCB-AE85-4124-A280-79A197FA0CCF}" type="datetimeFigureOut">
              <a:rPr lang="en-US" smtClean="0"/>
              <a:t>6/26/21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30509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90BCB-AE85-4124-A280-79A197FA0CCF}" type="datetimeFigureOut">
              <a:rPr lang="en-US" smtClean="0"/>
              <a:t>6/26/21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130746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90BCB-AE85-4124-A280-79A197FA0CCF}" type="datetimeFigureOut">
              <a:rPr lang="en-US" smtClean="0"/>
              <a:t>6/26/21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374127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194560"/>
            <a:ext cx="11796712" cy="768096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739647"/>
            <a:ext cx="18516600" cy="233934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9875520"/>
            <a:ext cx="11796712" cy="1829562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ECD90BCB-AE85-4124-A280-79A197FA0CCF}" type="datetimeFigureOut">
              <a:rPr lang="en-US" smtClean="0"/>
              <a:t>6/26/21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191497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194560"/>
            <a:ext cx="11796712" cy="768096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739647"/>
            <a:ext cx="18516600" cy="233934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9875520"/>
            <a:ext cx="11796712" cy="1829562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ECD90BCB-AE85-4124-A280-79A197FA0CCF}" type="datetimeFigureOut">
              <a:rPr lang="en-US" smtClean="0"/>
              <a:t>6/26/21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FDB9A-8190-4588-BB2B-BAD86E99732A}" type="slidenum">
              <a:rPr lang="en-US" smtClean="0"/>
              <a:t>‹#›</a:t>
            </a:fld>
            <a:endParaRPr lang="en-US"/>
          </a:p>
        </p:txBody>
      </p:sp>
    </p:spTree>
    <p:extLst>
      <p:ext uri="{BB962C8B-B14F-4D97-AF65-F5344CB8AC3E}">
        <p14:creationId xmlns:p14="http://schemas.microsoft.com/office/powerpoint/2010/main" val="103447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752607"/>
            <a:ext cx="3154680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8763000"/>
            <a:ext cx="3154680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30510487"/>
            <a:ext cx="8229600" cy="1752600"/>
          </a:xfrm>
          <a:prstGeom prst="rect">
            <a:avLst/>
          </a:prstGeom>
        </p:spPr>
        <p:txBody>
          <a:bodyPr vert="horz" lIns="91440" tIns="45720" rIns="91440" bIns="45720" rtlCol="0" anchor="ctr"/>
          <a:lstStyle>
            <a:lvl1pPr algn="l">
              <a:defRPr sz="4800">
                <a:solidFill>
                  <a:schemeClr val="tx1">
                    <a:tint val="75000"/>
                  </a:schemeClr>
                </a:solidFill>
              </a:defRPr>
            </a:lvl1pPr>
          </a:lstStyle>
          <a:p>
            <a:fld id="{ECD90BCB-AE85-4124-A280-79A197FA0CCF}" type="datetimeFigureOut">
              <a:rPr lang="en-US" smtClean="0"/>
              <a:t>6/26/21</a:t>
            </a:fld>
            <a:endParaRPr lang="en-US"/>
          </a:p>
        </p:txBody>
      </p:sp>
      <p:sp>
        <p:nvSpPr>
          <p:cNvPr id="5" name="Footer Placeholder 4"/>
          <p:cNvSpPr>
            <a:spLocks noGrp="1"/>
          </p:cNvSpPr>
          <p:nvPr>
            <p:ph type="ftr" sz="quarter" idx="3"/>
          </p:nvPr>
        </p:nvSpPr>
        <p:spPr>
          <a:xfrm>
            <a:off x="12115800" y="30510487"/>
            <a:ext cx="12344400" cy="17526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0510487"/>
            <a:ext cx="8229600" cy="1752600"/>
          </a:xfrm>
          <a:prstGeom prst="rect">
            <a:avLst/>
          </a:prstGeom>
        </p:spPr>
        <p:txBody>
          <a:bodyPr vert="horz" lIns="91440" tIns="45720" rIns="91440" bIns="45720" rtlCol="0" anchor="ctr"/>
          <a:lstStyle>
            <a:lvl1pPr algn="r">
              <a:defRPr sz="4800">
                <a:solidFill>
                  <a:schemeClr val="tx1">
                    <a:tint val="75000"/>
                  </a:schemeClr>
                </a:solidFill>
              </a:defRPr>
            </a:lvl1pPr>
          </a:lstStyle>
          <a:p>
            <a:fld id="{03AFDB9A-8190-4588-BB2B-BAD86E99732A}" type="slidenum">
              <a:rPr lang="en-US" smtClean="0"/>
              <a:t>‹#›</a:t>
            </a:fld>
            <a:endParaRPr lang="en-US"/>
          </a:p>
        </p:txBody>
      </p:sp>
    </p:spTree>
    <p:extLst>
      <p:ext uri="{BB962C8B-B14F-4D97-AF65-F5344CB8AC3E}">
        <p14:creationId xmlns:p14="http://schemas.microsoft.com/office/powerpoint/2010/main" val="4690663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jpg"/><Relationship Id="rId5" Type="http://schemas.microsoft.com/office/2007/relationships/hdphoto" Target="../media/hdphoto3.wdp"/><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4.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microsoft.com/office/2007/relationships/hdphoto" Target="../media/hdphoto2.wdp"/><Relationship Id="rId10" Type="http://schemas.openxmlformats.org/officeDocument/2006/relationships/image" Target="../media/image18.svg"/><Relationship Id="rId4" Type="http://schemas.openxmlformats.org/officeDocument/2006/relationships/image" Target="../media/image7.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image" Target="../media/image25.png"/><Relationship Id="rId9"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everage, plate, food, coffee&#10;&#10;Description automatically generated">
            <a:extLst>
              <a:ext uri="{FF2B5EF4-FFF2-40B4-BE49-F238E27FC236}">
                <a16:creationId xmlns:a16="http://schemas.microsoft.com/office/drawing/2014/main" id="{6406D9C4-3B14-409B-985E-9451C6945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606" y="14554431"/>
            <a:ext cx="8156114" cy="8156114"/>
          </a:xfrm>
          <a:prstGeom prst="ellipse">
            <a:avLst/>
          </a:prstGeom>
        </p:spPr>
      </p:pic>
      <p:pic>
        <p:nvPicPr>
          <p:cNvPr id="3" name="Picture 2" descr="A picture containing indoor, open, door, fireplace&#10;&#10;Description automatically generated">
            <a:extLst>
              <a:ext uri="{FF2B5EF4-FFF2-40B4-BE49-F238E27FC236}">
                <a16:creationId xmlns:a16="http://schemas.microsoft.com/office/drawing/2014/main" id="{F815B365-5F9B-BD4D-AFBC-6D9503E3C8A2}"/>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40381" t="26667" r="22916" b="24861"/>
          <a:stretch/>
        </p:blipFill>
        <p:spPr>
          <a:xfrm>
            <a:off x="19440202" y="10597322"/>
            <a:ext cx="4506771" cy="4463962"/>
          </a:xfrm>
          <a:prstGeom prst="ellipse">
            <a:avLst/>
          </a:prstGeom>
        </p:spPr>
      </p:pic>
      <p:pic>
        <p:nvPicPr>
          <p:cNvPr id="4" name="Picture 3">
            <a:extLst>
              <a:ext uri="{FF2B5EF4-FFF2-40B4-BE49-F238E27FC236}">
                <a16:creationId xmlns:a16="http://schemas.microsoft.com/office/drawing/2014/main" id="{B3A976E5-B4B0-C94C-BE3F-6347B6FBEC27}"/>
              </a:ext>
            </a:extLst>
          </p:cNvPr>
          <p:cNvPicPr>
            <a:picLocks noChangeAspect="1"/>
          </p:cNvPicPr>
          <p:nvPr/>
        </p:nvPicPr>
        <p:blipFill rotWithShape="1">
          <a:blip r:embed="rId4">
            <a:duotone>
              <a:prstClr val="black"/>
              <a:srgbClr val="D9C3A5">
                <a:tint val="50000"/>
                <a:satMod val="180000"/>
              </a:srgbClr>
            </a:duotone>
          </a:blip>
          <a:srcRect l="23768" t="17343" r="43188" b="6329"/>
          <a:stretch/>
        </p:blipFill>
        <p:spPr>
          <a:xfrm>
            <a:off x="24595748" y="16459203"/>
            <a:ext cx="5565680" cy="723172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7234721-CAA5-A842-BBEE-4B3042ED5D5D}"/>
              </a:ext>
            </a:extLst>
          </p:cNvPr>
          <p:cNvPicPr>
            <a:picLocks noChangeAspect="1"/>
          </p:cNvPicPr>
          <p:nvPr/>
        </p:nvPicPr>
        <p:blipFill rotWithShape="1">
          <a:blip r:embed="rId5">
            <a:duotone>
              <a:prstClr val="black"/>
              <a:srgbClr val="D9C3A5">
                <a:tint val="50000"/>
                <a:satMod val="180000"/>
              </a:srgbClr>
            </a:duotone>
          </a:blip>
          <a:srcRect l="24094" t="17729" r="42862" b="5942"/>
          <a:stretch/>
        </p:blipFill>
        <p:spPr>
          <a:xfrm>
            <a:off x="25748910" y="15585279"/>
            <a:ext cx="5540842" cy="7199449"/>
          </a:xfrm>
          <a:prstGeom prst="rect">
            <a:avLst/>
          </a:prstGeom>
          <a:ln>
            <a:noFill/>
          </a:ln>
          <a:effectLst>
            <a:outerShdw blurRad="292100" dist="139700" dir="2700000" algn="tl" rotWithShape="0">
              <a:srgbClr val="333333">
                <a:alpha val="65000"/>
              </a:srgbClr>
            </a:outerShdw>
          </a:effectLst>
        </p:spPr>
      </p:pic>
      <p:pic>
        <p:nvPicPr>
          <p:cNvPr id="7" name="Picture 6" descr="A picture containing plant&#10;&#10;Description automatically generated">
            <a:extLst>
              <a:ext uri="{FF2B5EF4-FFF2-40B4-BE49-F238E27FC236}">
                <a16:creationId xmlns:a16="http://schemas.microsoft.com/office/drawing/2014/main" id="{0E148CB7-779C-EF48-A87C-787D757EBB11}"/>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PaintBrush/>
                    </a14:imgEffect>
                    <a14:imgEffect>
                      <a14:saturation sat="0"/>
                    </a14:imgEffect>
                  </a14:imgLayer>
                </a14:imgProps>
              </a:ext>
              <a:ext uri="{28A0092B-C50C-407E-A947-70E740481C1C}">
                <a14:useLocalDpi xmlns:a14="http://schemas.microsoft.com/office/drawing/2010/main" val="0"/>
              </a:ext>
            </a:extLst>
          </a:blip>
          <a:srcRect r="24955"/>
          <a:stretch/>
        </p:blipFill>
        <p:spPr>
          <a:xfrm rot="5400000">
            <a:off x="3797054" y="8201600"/>
            <a:ext cx="4463961" cy="4461307"/>
          </a:xfrm>
          <a:prstGeom prst="ellipse">
            <a:avLst/>
          </a:prstGeom>
        </p:spPr>
      </p:pic>
      <p:sp>
        <p:nvSpPr>
          <p:cNvPr id="20" name="Freeform 19">
            <a:extLst>
              <a:ext uri="{FF2B5EF4-FFF2-40B4-BE49-F238E27FC236}">
                <a16:creationId xmlns:a16="http://schemas.microsoft.com/office/drawing/2014/main" id="{9A899ADE-94B1-A144-9DEB-C0870BD0C29E}"/>
              </a:ext>
            </a:extLst>
          </p:cNvPr>
          <p:cNvSpPr/>
          <p:nvPr/>
        </p:nvSpPr>
        <p:spPr>
          <a:xfrm rot="6493498">
            <a:off x="6272715" y="13225320"/>
            <a:ext cx="3338100" cy="3461056"/>
          </a:xfrm>
          <a:custGeom>
            <a:avLst/>
            <a:gdLst>
              <a:gd name="connsiteX0" fmla="*/ 0 w 3338100"/>
              <a:gd name="connsiteY0" fmla="*/ 3321418 h 3461056"/>
              <a:gd name="connsiteX1" fmla="*/ 217582 w 3338100"/>
              <a:gd name="connsiteY1" fmla="*/ 3325504 h 3461056"/>
              <a:gd name="connsiteX2" fmla="*/ 2513044 w 3338100"/>
              <a:gd name="connsiteY2" fmla="*/ 1099202 h 3461056"/>
              <a:gd name="connsiteX3" fmla="*/ 2518359 w 3338100"/>
              <a:gd name="connsiteY3" fmla="*/ 914400 h 3461056"/>
              <a:gd name="connsiteX4" fmla="*/ 2277396 w 3338100"/>
              <a:gd name="connsiteY4" fmla="*/ 914400 h 3461056"/>
              <a:gd name="connsiteX5" fmla="*/ 2807748 w 3338100"/>
              <a:gd name="connsiteY5" fmla="*/ 0 h 3461056"/>
              <a:gd name="connsiteX6" fmla="*/ 3338100 w 3338100"/>
              <a:gd name="connsiteY6" fmla="*/ 914400 h 3461056"/>
              <a:gd name="connsiteX7" fmla="*/ 3168049 w 3338100"/>
              <a:gd name="connsiteY7" fmla="*/ 914400 h 3461056"/>
              <a:gd name="connsiteX8" fmla="*/ 3174074 w 3338100"/>
              <a:gd name="connsiteY8" fmla="*/ 988608 h 3461056"/>
              <a:gd name="connsiteX9" fmla="*/ 3169327 w 3338100"/>
              <a:gd name="connsiteY9" fmla="*/ 1233515 h 3461056"/>
              <a:gd name="connsiteX10" fmla="*/ 630414 w 3338100"/>
              <a:gd name="connsiteY10" fmla="*/ 3455246 h 3461056"/>
              <a:gd name="connsiteX11" fmla="*/ 155616 w 3338100"/>
              <a:gd name="connsiteY11" fmla="*/ 3373449 h 346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8100" h="3461056">
                <a:moveTo>
                  <a:pt x="0" y="3321418"/>
                </a:moveTo>
                <a:lnTo>
                  <a:pt x="217582" y="3325504"/>
                </a:lnTo>
                <a:cubicBezTo>
                  <a:pt x="1422526" y="3286594"/>
                  <a:pt x="2426968" y="2335100"/>
                  <a:pt x="2513044" y="1099202"/>
                </a:cubicBezTo>
                <a:lnTo>
                  <a:pt x="2518359" y="914400"/>
                </a:lnTo>
                <a:lnTo>
                  <a:pt x="2277396" y="914400"/>
                </a:lnTo>
                <a:lnTo>
                  <a:pt x="2807748" y="0"/>
                </a:lnTo>
                <a:lnTo>
                  <a:pt x="3338100" y="914400"/>
                </a:lnTo>
                <a:lnTo>
                  <a:pt x="3168049" y="914400"/>
                </a:lnTo>
                <a:lnTo>
                  <a:pt x="3174074" y="988608"/>
                </a:lnTo>
                <a:cubicBezTo>
                  <a:pt x="3176586" y="1069415"/>
                  <a:pt x="3175065" y="1151121"/>
                  <a:pt x="3169327" y="1233515"/>
                </a:cubicBezTo>
                <a:cubicBezTo>
                  <a:pt x="3077513" y="2551807"/>
                  <a:pt x="1940803" y="3546510"/>
                  <a:pt x="630414" y="3455246"/>
                </a:cubicBezTo>
                <a:cubicBezTo>
                  <a:pt x="466616" y="3443838"/>
                  <a:pt x="307857" y="3416002"/>
                  <a:pt x="155616" y="3373449"/>
                </a:cubicBezTo>
                <a:close/>
              </a:path>
            </a:pathLst>
          </a:cu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FDF42AFA-777E-D94A-8842-F7E2ADAA16EC}"/>
              </a:ext>
            </a:extLst>
          </p:cNvPr>
          <p:cNvSpPr/>
          <p:nvPr/>
        </p:nvSpPr>
        <p:spPr>
          <a:xfrm>
            <a:off x="18135744" y="15229841"/>
            <a:ext cx="3338100" cy="3461056"/>
          </a:xfrm>
          <a:custGeom>
            <a:avLst/>
            <a:gdLst>
              <a:gd name="connsiteX0" fmla="*/ 0 w 3338100"/>
              <a:gd name="connsiteY0" fmla="*/ 3321418 h 3461056"/>
              <a:gd name="connsiteX1" fmla="*/ 217582 w 3338100"/>
              <a:gd name="connsiteY1" fmla="*/ 3325504 h 3461056"/>
              <a:gd name="connsiteX2" fmla="*/ 2513044 w 3338100"/>
              <a:gd name="connsiteY2" fmla="*/ 1099202 h 3461056"/>
              <a:gd name="connsiteX3" fmla="*/ 2518359 w 3338100"/>
              <a:gd name="connsiteY3" fmla="*/ 914400 h 3461056"/>
              <a:gd name="connsiteX4" fmla="*/ 2277396 w 3338100"/>
              <a:gd name="connsiteY4" fmla="*/ 914400 h 3461056"/>
              <a:gd name="connsiteX5" fmla="*/ 2807748 w 3338100"/>
              <a:gd name="connsiteY5" fmla="*/ 0 h 3461056"/>
              <a:gd name="connsiteX6" fmla="*/ 3338100 w 3338100"/>
              <a:gd name="connsiteY6" fmla="*/ 914400 h 3461056"/>
              <a:gd name="connsiteX7" fmla="*/ 3168049 w 3338100"/>
              <a:gd name="connsiteY7" fmla="*/ 914400 h 3461056"/>
              <a:gd name="connsiteX8" fmla="*/ 3174074 w 3338100"/>
              <a:gd name="connsiteY8" fmla="*/ 988608 h 3461056"/>
              <a:gd name="connsiteX9" fmla="*/ 3169327 w 3338100"/>
              <a:gd name="connsiteY9" fmla="*/ 1233515 h 3461056"/>
              <a:gd name="connsiteX10" fmla="*/ 630414 w 3338100"/>
              <a:gd name="connsiteY10" fmla="*/ 3455246 h 3461056"/>
              <a:gd name="connsiteX11" fmla="*/ 155616 w 3338100"/>
              <a:gd name="connsiteY11" fmla="*/ 3373449 h 346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8100" h="3461056">
                <a:moveTo>
                  <a:pt x="0" y="3321418"/>
                </a:moveTo>
                <a:lnTo>
                  <a:pt x="217582" y="3325504"/>
                </a:lnTo>
                <a:cubicBezTo>
                  <a:pt x="1422526" y="3286594"/>
                  <a:pt x="2426968" y="2335100"/>
                  <a:pt x="2513044" y="1099202"/>
                </a:cubicBezTo>
                <a:lnTo>
                  <a:pt x="2518359" y="914400"/>
                </a:lnTo>
                <a:lnTo>
                  <a:pt x="2277396" y="914400"/>
                </a:lnTo>
                <a:lnTo>
                  <a:pt x="2807748" y="0"/>
                </a:lnTo>
                <a:lnTo>
                  <a:pt x="3338100" y="914400"/>
                </a:lnTo>
                <a:lnTo>
                  <a:pt x="3168049" y="914400"/>
                </a:lnTo>
                <a:lnTo>
                  <a:pt x="3174074" y="988608"/>
                </a:lnTo>
                <a:cubicBezTo>
                  <a:pt x="3176586" y="1069415"/>
                  <a:pt x="3175065" y="1151121"/>
                  <a:pt x="3169327" y="1233515"/>
                </a:cubicBezTo>
                <a:cubicBezTo>
                  <a:pt x="3077513" y="2551807"/>
                  <a:pt x="1940803" y="3546510"/>
                  <a:pt x="630414" y="3455246"/>
                </a:cubicBezTo>
                <a:cubicBezTo>
                  <a:pt x="466616" y="3443838"/>
                  <a:pt x="307857" y="3416002"/>
                  <a:pt x="155616" y="3373449"/>
                </a:cubicBezTo>
                <a:close/>
              </a:path>
            </a:pathLst>
          </a:cu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0CEBE8A2-93C2-184B-9976-03583A4AC302}"/>
              </a:ext>
            </a:extLst>
          </p:cNvPr>
          <p:cNvSpPr/>
          <p:nvPr/>
        </p:nvSpPr>
        <p:spPr>
          <a:xfrm rot="9327554" flipH="1">
            <a:off x="24079858" y="10089355"/>
            <a:ext cx="3338100" cy="3461056"/>
          </a:xfrm>
          <a:custGeom>
            <a:avLst/>
            <a:gdLst>
              <a:gd name="connsiteX0" fmla="*/ 0 w 3338100"/>
              <a:gd name="connsiteY0" fmla="*/ 3321418 h 3461056"/>
              <a:gd name="connsiteX1" fmla="*/ 217582 w 3338100"/>
              <a:gd name="connsiteY1" fmla="*/ 3325504 h 3461056"/>
              <a:gd name="connsiteX2" fmla="*/ 2513044 w 3338100"/>
              <a:gd name="connsiteY2" fmla="*/ 1099202 h 3461056"/>
              <a:gd name="connsiteX3" fmla="*/ 2518359 w 3338100"/>
              <a:gd name="connsiteY3" fmla="*/ 914400 h 3461056"/>
              <a:gd name="connsiteX4" fmla="*/ 2277396 w 3338100"/>
              <a:gd name="connsiteY4" fmla="*/ 914400 h 3461056"/>
              <a:gd name="connsiteX5" fmla="*/ 2807748 w 3338100"/>
              <a:gd name="connsiteY5" fmla="*/ 0 h 3461056"/>
              <a:gd name="connsiteX6" fmla="*/ 3338100 w 3338100"/>
              <a:gd name="connsiteY6" fmla="*/ 914400 h 3461056"/>
              <a:gd name="connsiteX7" fmla="*/ 3168049 w 3338100"/>
              <a:gd name="connsiteY7" fmla="*/ 914400 h 3461056"/>
              <a:gd name="connsiteX8" fmla="*/ 3174074 w 3338100"/>
              <a:gd name="connsiteY8" fmla="*/ 988608 h 3461056"/>
              <a:gd name="connsiteX9" fmla="*/ 3169327 w 3338100"/>
              <a:gd name="connsiteY9" fmla="*/ 1233515 h 3461056"/>
              <a:gd name="connsiteX10" fmla="*/ 630414 w 3338100"/>
              <a:gd name="connsiteY10" fmla="*/ 3455246 h 3461056"/>
              <a:gd name="connsiteX11" fmla="*/ 155616 w 3338100"/>
              <a:gd name="connsiteY11" fmla="*/ 3373449 h 346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8100" h="3461056">
                <a:moveTo>
                  <a:pt x="0" y="3321418"/>
                </a:moveTo>
                <a:lnTo>
                  <a:pt x="217582" y="3325504"/>
                </a:lnTo>
                <a:cubicBezTo>
                  <a:pt x="1422526" y="3286594"/>
                  <a:pt x="2426968" y="2335100"/>
                  <a:pt x="2513044" y="1099202"/>
                </a:cubicBezTo>
                <a:lnTo>
                  <a:pt x="2518359" y="914400"/>
                </a:lnTo>
                <a:lnTo>
                  <a:pt x="2277396" y="914400"/>
                </a:lnTo>
                <a:lnTo>
                  <a:pt x="2807748" y="0"/>
                </a:lnTo>
                <a:lnTo>
                  <a:pt x="3338100" y="914400"/>
                </a:lnTo>
                <a:lnTo>
                  <a:pt x="3168049" y="914400"/>
                </a:lnTo>
                <a:lnTo>
                  <a:pt x="3174074" y="988608"/>
                </a:lnTo>
                <a:cubicBezTo>
                  <a:pt x="3176586" y="1069415"/>
                  <a:pt x="3175065" y="1151121"/>
                  <a:pt x="3169327" y="1233515"/>
                </a:cubicBezTo>
                <a:cubicBezTo>
                  <a:pt x="3077513" y="2551807"/>
                  <a:pt x="1940803" y="3546510"/>
                  <a:pt x="630414" y="3455246"/>
                </a:cubicBezTo>
                <a:cubicBezTo>
                  <a:pt x="466616" y="3443838"/>
                  <a:pt x="307857" y="3416002"/>
                  <a:pt x="155616" y="3373449"/>
                </a:cubicBezTo>
                <a:close/>
              </a:path>
            </a:pathLst>
          </a:cu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Picture 22">
            <a:extLst>
              <a:ext uri="{FF2B5EF4-FFF2-40B4-BE49-F238E27FC236}">
                <a16:creationId xmlns:a16="http://schemas.microsoft.com/office/drawing/2014/main" id="{1CA35205-1EF6-5E4F-BC53-B535D42F8311}"/>
              </a:ext>
            </a:extLst>
          </p:cNvPr>
          <p:cNvPicPr>
            <a:picLocks noChangeAspect="1"/>
          </p:cNvPicPr>
          <p:nvPr/>
        </p:nvPicPr>
        <p:blipFill rotWithShape="1">
          <a:blip r:embed="rId4">
            <a:duotone>
              <a:prstClr val="black"/>
              <a:srgbClr val="D9C3A5">
                <a:tint val="50000"/>
                <a:satMod val="180000"/>
              </a:srgbClr>
            </a:duotone>
          </a:blip>
          <a:srcRect l="23768" t="17343" r="43188" b="6329"/>
          <a:stretch/>
        </p:blipFill>
        <p:spPr>
          <a:xfrm>
            <a:off x="26491937" y="13574264"/>
            <a:ext cx="5565680" cy="7231723"/>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5506246A-0974-F549-B041-6993336EF13B}"/>
              </a:ext>
            </a:extLst>
          </p:cNvPr>
          <p:cNvSpPr txBox="1"/>
          <p:nvPr/>
        </p:nvSpPr>
        <p:spPr>
          <a:xfrm>
            <a:off x="3721580" y="5957962"/>
            <a:ext cx="29222295" cy="1107996"/>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A well-preserved historical archive of filters with suspended sediments back to 1975</a:t>
            </a:r>
          </a:p>
        </p:txBody>
      </p:sp>
      <p:sp>
        <p:nvSpPr>
          <p:cNvPr id="26" name="TextBox 25">
            <a:extLst>
              <a:ext uri="{FF2B5EF4-FFF2-40B4-BE49-F238E27FC236}">
                <a16:creationId xmlns:a16="http://schemas.microsoft.com/office/drawing/2014/main" id="{5E694DFA-CCF5-5B4F-959B-D8A6761C767E}"/>
              </a:ext>
            </a:extLst>
          </p:cNvPr>
          <p:cNvSpPr txBox="1"/>
          <p:nvPr/>
        </p:nvSpPr>
        <p:spPr>
          <a:xfrm>
            <a:off x="8510541" y="8995513"/>
            <a:ext cx="9675790" cy="3477875"/>
          </a:xfrm>
          <a:prstGeom prst="rect">
            <a:avLst/>
          </a:prstGeom>
          <a:noFill/>
        </p:spPr>
        <p:txBody>
          <a:bodyPr wrap="none" rtlCol="0">
            <a:spAutoFit/>
          </a:bodyPr>
          <a:lstStyle/>
          <a:p>
            <a:r>
              <a:rPr lang="en-US" sz="4400" dirty="0">
                <a:solidFill>
                  <a:schemeClr val="tx1">
                    <a:lumMod val="50000"/>
                    <a:lumOff val="50000"/>
                  </a:schemeClr>
                </a:solidFill>
              </a:rPr>
              <a:t>Long-term ecological research</a:t>
            </a:r>
          </a:p>
          <a:p>
            <a:r>
              <a:rPr lang="en-US" sz="4400" dirty="0">
                <a:solidFill>
                  <a:schemeClr val="tx1">
                    <a:lumMod val="50000"/>
                    <a:lumOff val="50000"/>
                  </a:schemeClr>
                </a:solidFill>
              </a:rPr>
              <a:t>sites (</a:t>
            </a:r>
            <a:r>
              <a:rPr lang="en-US" sz="4400" b="1" dirty="0">
                <a:solidFill>
                  <a:schemeClr val="tx1">
                    <a:lumMod val="50000"/>
                    <a:lumOff val="50000"/>
                  </a:schemeClr>
                </a:solidFill>
              </a:rPr>
              <a:t>LTERs</a:t>
            </a:r>
            <a:r>
              <a:rPr lang="en-US" sz="4400" dirty="0">
                <a:solidFill>
                  <a:schemeClr val="tx1">
                    <a:lumMod val="50000"/>
                    <a:lumOff val="50000"/>
                  </a:schemeClr>
                </a:solidFill>
              </a:rPr>
              <a:t>) have been measuring water, </a:t>
            </a:r>
          </a:p>
          <a:p>
            <a:r>
              <a:rPr lang="en-US" sz="4400" dirty="0">
                <a:solidFill>
                  <a:schemeClr val="tx1">
                    <a:lumMod val="50000"/>
                    <a:lumOff val="50000"/>
                  </a:schemeClr>
                </a:solidFill>
              </a:rPr>
              <a:t>nutrient, and particulate fluxes for</a:t>
            </a:r>
          </a:p>
          <a:p>
            <a:r>
              <a:rPr lang="en-US" sz="4400" dirty="0">
                <a:solidFill>
                  <a:schemeClr val="tx1">
                    <a:lumMod val="50000"/>
                    <a:lumOff val="50000"/>
                  </a:schemeClr>
                </a:solidFill>
              </a:rPr>
              <a:t>several decades by using automatic</a:t>
            </a:r>
          </a:p>
          <a:p>
            <a:r>
              <a:rPr lang="en-US" sz="4400" dirty="0">
                <a:solidFill>
                  <a:schemeClr val="tx1">
                    <a:lumMod val="50000"/>
                    <a:lumOff val="50000"/>
                  </a:schemeClr>
                </a:solidFill>
              </a:rPr>
              <a:t>samplers. </a:t>
            </a:r>
          </a:p>
        </p:txBody>
      </p:sp>
      <p:sp>
        <p:nvSpPr>
          <p:cNvPr id="27" name="TextBox 26">
            <a:extLst>
              <a:ext uri="{FF2B5EF4-FFF2-40B4-BE49-F238E27FC236}">
                <a16:creationId xmlns:a16="http://schemas.microsoft.com/office/drawing/2014/main" id="{E7041B9B-A92A-2F40-B028-61ACCAE47342}"/>
              </a:ext>
            </a:extLst>
          </p:cNvPr>
          <p:cNvSpPr txBox="1"/>
          <p:nvPr/>
        </p:nvSpPr>
        <p:spPr>
          <a:xfrm>
            <a:off x="10107477" y="23086987"/>
            <a:ext cx="9947916" cy="3477875"/>
          </a:xfrm>
          <a:prstGeom prst="rect">
            <a:avLst/>
          </a:prstGeom>
          <a:noFill/>
        </p:spPr>
        <p:txBody>
          <a:bodyPr wrap="none" rtlCol="0">
            <a:spAutoFit/>
          </a:bodyPr>
          <a:lstStyle/>
          <a:p>
            <a:r>
              <a:rPr lang="en-US" sz="4400" dirty="0">
                <a:solidFill>
                  <a:schemeClr val="tx1">
                    <a:lumMod val="50000"/>
                    <a:lumOff val="50000"/>
                  </a:schemeClr>
                </a:solidFill>
              </a:rPr>
              <a:t>Total suspended solids (</a:t>
            </a:r>
            <a:r>
              <a:rPr lang="en-US" sz="4400" b="1" dirty="0">
                <a:solidFill>
                  <a:schemeClr val="tx1">
                    <a:lumMod val="50000"/>
                    <a:lumOff val="50000"/>
                  </a:schemeClr>
                </a:solidFill>
              </a:rPr>
              <a:t>TSS</a:t>
            </a:r>
            <a:r>
              <a:rPr lang="en-US" sz="4400" dirty="0">
                <a:solidFill>
                  <a:schemeClr val="tx1">
                    <a:lumMod val="50000"/>
                    <a:lumOff val="50000"/>
                  </a:schemeClr>
                </a:solidFill>
              </a:rPr>
              <a:t>) is one of </a:t>
            </a:r>
          </a:p>
          <a:p>
            <a:r>
              <a:rPr lang="en-US" sz="4400" dirty="0">
                <a:solidFill>
                  <a:schemeClr val="tx1">
                    <a:lumMod val="50000"/>
                    <a:lumOff val="50000"/>
                  </a:schemeClr>
                </a:solidFill>
              </a:rPr>
              <a:t>the water quality variables measured</a:t>
            </a:r>
          </a:p>
          <a:p>
            <a:r>
              <a:rPr lang="en-US" sz="4400" dirty="0">
                <a:solidFill>
                  <a:schemeClr val="tx1">
                    <a:lumMod val="50000"/>
                    <a:lumOff val="50000"/>
                  </a:schemeClr>
                </a:solidFill>
              </a:rPr>
              <a:t>at these sites and the filters used to</a:t>
            </a:r>
          </a:p>
          <a:p>
            <a:r>
              <a:rPr lang="en-US" sz="4400" dirty="0">
                <a:solidFill>
                  <a:schemeClr val="tx1">
                    <a:lumMod val="50000"/>
                    <a:lumOff val="50000"/>
                  </a:schemeClr>
                </a:solidFill>
              </a:rPr>
              <a:t>measure TSS can be preserved for decades</a:t>
            </a:r>
          </a:p>
          <a:p>
            <a:r>
              <a:rPr lang="en-US" sz="4400" dirty="0">
                <a:solidFill>
                  <a:schemeClr val="tx1">
                    <a:lumMod val="50000"/>
                    <a:lumOff val="50000"/>
                  </a:schemeClr>
                </a:solidFill>
              </a:rPr>
              <a:t>under appropriate conditions. </a:t>
            </a:r>
          </a:p>
        </p:txBody>
      </p:sp>
      <p:sp>
        <p:nvSpPr>
          <p:cNvPr id="28" name="TextBox 27">
            <a:extLst>
              <a:ext uri="{FF2B5EF4-FFF2-40B4-BE49-F238E27FC236}">
                <a16:creationId xmlns:a16="http://schemas.microsoft.com/office/drawing/2014/main" id="{05C47D96-502E-6541-A945-51564282996E}"/>
              </a:ext>
            </a:extLst>
          </p:cNvPr>
          <p:cNvSpPr txBox="1"/>
          <p:nvPr/>
        </p:nvSpPr>
        <p:spPr>
          <a:xfrm>
            <a:off x="20213513" y="7534467"/>
            <a:ext cx="14061407" cy="2800767"/>
          </a:xfrm>
          <a:prstGeom prst="rect">
            <a:avLst/>
          </a:prstGeom>
          <a:noFill/>
        </p:spPr>
        <p:txBody>
          <a:bodyPr wrap="square" rtlCol="0">
            <a:spAutoFit/>
          </a:bodyPr>
          <a:lstStyle/>
          <a:p>
            <a:r>
              <a:rPr lang="en-US" sz="4400" dirty="0">
                <a:solidFill>
                  <a:schemeClr val="tx1">
                    <a:lumMod val="50000"/>
                    <a:lumOff val="50000"/>
                  </a:schemeClr>
                </a:solidFill>
              </a:rPr>
              <a:t>Our starting point for this project was a collection of filters</a:t>
            </a:r>
          </a:p>
          <a:p>
            <a:r>
              <a:rPr lang="en-US" sz="4400" dirty="0">
                <a:solidFill>
                  <a:schemeClr val="tx1">
                    <a:lumMod val="50000"/>
                    <a:lumOff val="50000"/>
                  </a:schemeClr>
                </a:solidFill>
              </a:rPr>
              <a:t>and paper archives containing primary data about the amount of water filtered and the mass of the sediments </a:t>
            </a:r>
          </a:p>
          <a:p>
            <a:r>
              <a:rPr lang="en-US" sz="4400" dirty="0">
                <a:solidFill>
                  <a:schemeClr val="tx1">
                    <a:lumMod val="50000"/>
                    <a:lumOff val="50000"/>
                  </a:schemeClr>
                </a:solidFill>
              </a:rPr>
              <a:t>retained in the filters. </a:t>
            </a:r>
          </a:p>
        </p:txBody>
      </p:sp>
      <p:sp>
        <p:nvSpPr>
          <p:cNvPr id="29" name="TextBox 28">
            <a:extLst>
              <a:ext uri="{FF2B5EF4-FFF2-40B4-BE49-F238E27FC236}">
                <a16:creationId xmlns:a16="http://schemas.microsoft.com/office/drawing/2014/main" id="{A150BF12-CBE1-9543-9F04-D39E90057659}"/>
              </a:ext>
            </a:extLst>
          </p:cNvPr>
          <p:cNvSpPr txBox="1"/>
          <p:nvPr/>
        </p:nvSpPr>
        <p:spPr>
          <a:xfrm>
            <a:off x="24595750" y="24045015"/>
            <a:ext cx="8348125" cy="1569660"/>
          </a:xfrm>
          <a:prstGeom prst="rect">
            <a:avLst/>
          </a:prstGeom>
          <a:noFill/>
        </p:spPr>
        <p:txBody>
          <a:bodyPr wrap="square" rtlCol="0">
            <a:spAutoFit/>
          </a:bodyPr>
          <a:lstStyle/>
          <a:p>
            <a:r>
              <a:rPr lang="en-US" sz="3200" i="1" dirty="0">
                <a:solidFill>
                  <a:schemeClr val="tx1">
                    <a:lumMod val="50000"/>
                    <a:lumOff val="50000"/>
                  </a:schemeClr>
                </a:solidFill>
              </a:rPr>
              <a:t>We had to scan hundreds of pages and directly digitize the data to bring this information back to workable formats in the present.</a:t>
            </a:r>
          </a:p>
        </p:txBody>
      </p:sp>
      <p:sp>
        <p:nvSpPr>
          <p:cNvPr id="2" name="TextBox 1">
            <a:extLst>
              <a:ext uri="{FF2B5EF4-FFF2-40B4-BE49-F238E27FC236}">
                <a16:creationId xmlns:a16="http://schemas.microsoft.com/office/drawing/2014/main" id="{3F331147-F844-0346-9CA4-48BAD4A4C64B}"/>
              </a:ext>
            </a:extLst>
          </p:cNvPr>
          <p:cNvSpPr txBox="1"/>
          <p:nvPr/>
        </p:nvSpPr>
        <p:spPr>
          <a:xfrm>
            <a:off x="3529091" y="24508919"/>
            <a:ext cx="2246962" cy="523220"/>
          </a:xfrm>
          <a:prstGeom prst="rect">
            <a:avLst/>
          </a:prstGeom>
          <a:noFill/>
        </p:spPr>
        <p:txBody>
          <a:bodyPr wrap="none" rtlCol="0">
            <a:spAutoFit/>
          </a:bodyPr>
          <a:lstStyle/>
          <a:p>
            <a:r>
              <a:rPr lang="en-US" sz="2800" dirty="0"/>
              <a:t>Photo sources</a:t>
            </a:r>
          </a:p>
        </p:txBody>
      </p:sp>
    </p:spTree>
    <p:extLst>
      <p:ext uri="{BB962C8B-B14F-4D97-AF65-F5344CB8AC3E}">
        <p14:creationId xmlns:p14="http://schemas.microsoft.com/office/powerpoint/2010/main" val="815413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B810372D-51B3-8A4D-AB2B-F2146D61B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882" y="6423489"/>
            <a:ext cx="17376101" cy="18824111"/>
          </a:xfrm>
          <a:prstGeom prst="rect">
            <a:avLst/>
          </a:prstGeom>
        </p:spPr>
      </p:pic>
      <p:pic>
        <p:nvPicPr>
          <p:cNvPr id="3" name="Picture 2" descr="Icon&#10;&#10;Description automatically generated">
            <a:extLst>
              <a:ext uri="{FF2B5EF4-FFF2-40B4-BE49-F238E27FC236}">
                <a16:creationId xmlns:a16="http://schemas.microsoft.com/office/drawing/2014/main" id="{15B9E9DE-7024-2A47-8737-857E3933E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3680" y="19795364"/>
            <a:ext cx="3319792" cy="19978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0372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492DB11A-D7BA-5C42-B0CF-BBC6F15EC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450" y="7975600"/>
            <a:ext cx="24036866" cy="16967200"/>
          </a:xfrm>
          <a:prstGeom prst="rect">
            <a:avLst/>
          </a:prstGeom>
        </p:spPr>
      </p:pic>
    </p:spTree>
    <p:extLst>
      <p:ext uri="{BB962C8B-B14F-4D97-AF65-F5344CB8AC3E}">
        <p14:creationId xmlns:p14="http://schemas.microsoft.com/office/powerpoint/2010/main" val="774425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urface chart&#10;&#10;Description automatically generated">
            <a:extLst>
              <a:ext uri="{FF2B5EF4-FFF2-40B4-BE49-F238E27FC236}">
                <a16:creationId xmlns:a16="http://schemas.microsoft.com/office/drawing/2014/main" id="{37E357C6-2A83-8B42-B02C-E0E7C91D3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9120" y="7063362"/>
            <a:ext cx="20299540" cy="18946239"/>
          </a:xfrm>
          <a:prstGeom prst="rect">
            <a:avLst/>
          </a:prstGeom>
        </p:spPr>
      </p:pic>
      <p:pic>
        <p:nvPicPr>
          <p:cNvPr id="2" name="Picture 1">
            <a:extLst>
              <a:ext uri="{FF2B5EF4-FFF2-40B4-BE49-F238E27FC236}">
                <a16:creationId xmlns:a16="http://schemas.microsoft.com/office/drawing/2014/main" id="{66624843-F07D-E245-A3A6-46947F232C32}"/>
              </a:ext>
            </a:extLst>
          </p:cNvPr>
          <p:cNvPicPr>
            <a:picLocks noChangeAspect="1"/>
          </p:cNvPicPr>
          <p:nvPr/>
        </p:nvPicPr>
        <p:blipFill>
          <a:blip r:embed="rId3"/>
          <a:stretch>
            <a:fillRect/>
          </a:stretch>
        </p:blipFill>
        <p:spPr>
          <a:xfrm>
            <a:off x="3385824" y="7063361"/>
            <a:ext cx="6069701" cy="5937250"/>
          </a:xfrm>
          <a:prstGeom prst="rect">
            <a:avLst/>
          </a:prstGeom>
        </p:spPr>
      </p:pic>
    </p:spTree>
    <p:extLst>
      <p:ext uri="{BB962C8B-B14F-4D97-AF65-F5344CB8AC3E}">
        <p14:creationId xmlns:p14="http://schemas.microsoft.com/office/powerpoint/2010/main" val="2937922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02DB928-E73F-DF42-BFAB-FF3695278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882" y="6069296"/>
            <a:ext cx="13613833" cy="21271614"/>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53832E6B-BA98-0946-87D2-194E5B5BE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220" y="6424897"/>
            <a:ext cx="9025070" cy="5767104"/>
          </a:xfrm>
          <a:prstGeom prst="rect">
            <a:avLst/>
          </a:prstGeom>
        </p:spPr>
      </p:pic>
    </p:spTree>
    <p:extLst>
      <p:ext uri="{BB962C8B-B14F-4D97-AF65-F5344CB8AC3E}">
        <p14:creationId xmlns:p14="http://schemas.microsoft.com/office/powerpoint/2010/main" val="1223497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1FB416D-A4BC-474C-86E8-F90637FF6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3348" y="4243534"/>
            <a:ext cx="25449304" cy="24431331"/>
          </a:xfrm>
          <a:prstGeom prst="rect">
            <a:avLst/>
          </a:prstGeom>
        </p:spPr>
      </p:pic>
    </p:spTree>
    <p:extLst>
      <p:ext uri="{BB962C8B-B14F-4D97-AF65-F5344CB8AC3E}">
        <p14:creationId xmlns:p14="http://schemas.microsoft.com/office/powerpoint/2010/main" val="1596620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1E8C79B-52E8-9C4D-8728-ECD457AE828B}"/>
              </a:ext>
            </a:extLst>
          </p:cNvPr>
          <p:cNvSpPr/>
          <p:nvPr/>
        </p:nvSpPr>
        <p:spPr>
          <a:xfrm>
            <a:off x="14373070" y="4144123"/>
            <a:ext cx="12044654" cy="2677656"/>
          </a:xfrm>
          <a:prstGeom prst="rect">
            <a:avLst/>
          </a:prstGeom>
        </p:spPr>
        <p:txBody>
          <a:bodyPr wrap="square">
            <a:spAutoFit/>
          </a:bodyPr>
          <a:lstStyle/>
          <a:p>
            <a:r>
              <a:rPr lang="en-US" sz="4800" b="1" dirty="0">
                <a:solidFill>
                  <a:schemeClr val="accent2">
                    <a:lumMod val="75000"/>
                  </a:schemeClr>
                </a:solidFill>
              </a:rPr>
              <a:t>Watershed 10 </a:t>
            </a:r>
            <a:r>
              <a:rPr lang="en-US" sz="4800" dirty="0">
                <a:solidFill>
                  <a:schemeClr val="accent2">
                    <a:lumMod val="75000"/>
                  </a:schemeClr>
                </a:solidFill>
              </a:rPr>
              <a:t>(WS10)</a:t>
            </a:r>
          </a:p>
          <a:p>
            <a:r>
              <a:rPr lang="en-US" sz="7200" b="1" dirty="0">
                <a:solidFill>
                  <a:schemeClr val="accent2">
                    <a:lumMod val="75000"/>
                  </a:schemeClr>
                </a:solidFill>
              </a:rPr>
              <a:t>Logged</a:t>
            </a:r>
            <a:endParaRPr lang="en-US" sz="4800" dirty="0">
              <a:solidFill>
                <a:schemeClr val="accent2">
                  <a:lumMod val="75000"/>
                </a:schemeClr>
              </a:solidFill>
            </a:endParaRPr>
          </a:p>
          <a:p>
            <a:r>
              <a:rPr lang="en-US" sz="4800" dirty="0">
                <a:solidFill>
                  <a:schemeClr val="accent2">
                    <a:lumMod val="75000"/>
                  </a:schemeClr>
                </a:solidFill>
              </a:rPr>
              <a:t>clear-cut 1975  </a:t>
            </a:r>
          </a:p>
        </p:txBody>
      </p:sp>
      <p:sp>
        <p:nvSpPr>
          <p:cNvPr id="14" name="Rectangle 13">
            <a:extLst>
              <a:ext uri="{FF2B5EF4-FFF2-40B4-BE49-F238E27FC236}">
                <a16:creationId xmlns:a16="http://schemas.microsoft.com/office/drawing/2014/main" id="{6F4BB608-6BAE-C84A-BB3F-84BCA15C9CA3}"/>
              </a:ext>
            </a:extLst>
          </p:cNvPr>
          <p:cNvSpPr/>
          <p:nvPr/>
        </p:nvSpPr>
        <p:spPr>
          <a:xfrm>
            <a:off x="28100272" y="25944973"/>
            <a:ext cx="7029425" cy="1938992"/>
          </a:xfrm>
          <a:prstGeom prst="rect">
            <a:avLst/>
          </a:prstGeom>
        </p:spPr>
        <p:txBody>
          <a:bodyPr wrap="none">
            <a:spAutoFit/>
          </a:bodyPr>
          <a:lstStyle/>
          <a:p>
            <a:pPr algn="ctr"/>
            <a:r>
              <a:rPr lang="en-US" sz="4800" b="1" dirty="0">
                <a:solidFill>
                  <a:schemeClr val="accent2">
                    <a:lumMod val="75000"/>
                  </a:schemeClr>
                </a:solidFill>
              </a:rPr>
              <a:t>Watershed 10 </a:t>
            </a:r>
            <a:r>
              <a:rPr lang="en-US" sz="4800" dirty="0">
                <a:solidFill>
                  <a:schemeClr val="accent2">
                    <a:lumMod val="75000"/>
                  </a:schemeClr>
                </a:solidFill>
              </a:rPr>
              <a:t>(WS10) after</a:t>
            </a:r>
          </a:p>
          <a:p>
            <a:pPr algn="ctr"/>
            <a:r>
              <a:rPr lang="en-US" sz="7200" b="1" dirty="0">
                <a:solidFill>
                  <a:schemeClr val="accent2">
                    <a:lumMod val="75000"/>
                  </a:schemeClr>
                </a:solidFill>
              </a:rPr>
              <a:t>Debris flow</a:t>
            </a:r>
            <a:r>
              <a:rPr lang="en-US" sz="7200" dirty="0">
                <a:solidFill>
                  <a:schemeClr val="accent2">
                    <a:lumMod val="75000"/>
                  </a:schemeClr>
                </a:solidFill>
              </a:rPr>
              <a:t> </a:t>
            </a:r>
            <a:r>
              <a:rPr lang="en-US" sz="4800" dirty="0">
                <a:solidFill>
                  <a:schemeClr val="accent2">
                    <a:lumMod val="75000"/>
                  </a:schemeClr>
                </a:solidFill>
              </a:rPr>
              <a:t>in 1986</a:t>
            </a:r>
          </a:p>
        </p:txBody>
      </p:sp>
      <p:sp>
        <p:nvSpPr>
          <p:cNvPr id="32" name="TextBox 31">
            <a:extLst>
              <a:ext uri="{FF2B5EF4-FFF2-40B4-BE49-F238E27FC236}">
                <a16:creationId xmlns:a16="http://schemas.microsoft.com/office/drawing/2014/main" id="{465A93F9-A450-0A45-A569-7F15AED28D3F}"/>
              </a:ext>
            </a:extLst>
          </p:cNvPr>
          <p:cNvSpPr txBox="1"/>
          <p:nvPr/>
        </p:nvSpPr>
        <p:spPr>
          <a:xfrm>
            <a:off x="4188672" y="1678210"/>
            <a:ext cx="29825024" cy="1107996"/>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We adjusted our conceptual model to account for the particularities of our study sites</a:t>
            </a:r>
          </a:p>
        </p:txBody>
      </p:sp>
      <p:sp>
        <p:nvSpPr>
          <p:cNvPr id="40" name="Rectangle 39">
            <a:extLst>
              <a:ext uri="{FF2B5EF4-FFF2-40B4-BE49-F238E27FC236}">
                <a16:creationId xmlns:a16="http://schemas.microsoft.com/office/drawing/2014/main" id="{1D33D328-890C-B844-A34B-731488AE5DB5}"/>
              </a:ext>
            </a:extLst>
          </p:cNvPr>
          <p:cNvSpPr/>
          <p:nvPr/>
        </p:nvSpPr>
        <p:spPr>
          <a:xfrm>
            <a:off x="1559859" y="22364737"/>
            <a:ext cx="5996450" cy="2677656"/>
          </a:xfrm>
          <a:prstGeom prst="rect">
            <a:avLst/>
          </a:prstGeom>
        </p:spPr>
        <p:txBody>
          <a:bodyPr wrap="none">
            <a:spAutoFit/>
          </a:bodyPr>
          <a:lstStyle/>
          <a:p>
            <a:r>
              <a:rPr lang="en-US" sz="4800" b="1" dirty="0">
                <a:solidFill>
                  <a:srgbClr val="7030A0"/>
                </a:solidFill>
              </a:rPr>
              <a:t>Watershed 9 </a:t>
            </a:r>
            <a:r>
              <a:rPr lang="en-US" sz="4800" dirty="0">
                <a:solidFill>
                  <a:srgbClr val="7030A0"/>
                </a:solidFill>
              </a:rPr>
              <a:t>(WS09)</a:t>
            </a:r>
          </a:p>
          <a:p>
            <a:r>
              <a:rPr lang="en-US" sz="7200" b="1" dirty="0">
                <a:solidFill>
                  <a:srgbClr val="7030A0"/>
                </a:solidFill>
              </a:rPr>
              <a:t>Control</a:t>
            </a:r>
            <a:endParaRPr lang="en-US" sz="4800" dirty="0">
              <a:solidFill>
                <a:srgbClr val="7030A0"/>
              </a:solidFill>
            </a:endParaRPr>
          </a:p>
          <a:p>
            <a:r>
              <a:rPr lang="en-US" sz="4800" dirty="0">
                <a:solidFill>
                  <a:srgbClr val="7030A0"/>
                </a:solidFill>
              </a:rPr>
              <a:t>450-year-old c.a. 1975  </a:t>
            </a:r>
          </a:p>
        </p:txBody>
      </p:sp>
      <p:sp>
        <p:nvSpPr>
          <p:cNvPr id="42" name="TextBox 41">
            <a:extLst>
              <a:ext uri="{FF2B5EF4-FFF2-40B4-BE49-F238E27FC236}">
                <a16:creationId xmlns:a16="http://schemas.microsoft.com/office/drawing/2014/main" id="{18B252B7-B180-5049-9D37-093A04A10B1C}"/>
              </a:ext>
            </a:extLst>
          </p:cNvPr>
          <p:cNvSpPr txBox="1"/>
          <p:nvPr/>
        </p:nvSpPr>
        <p:spPr>
          <a:xfrm>
            <a:off x="29101330" y="36335660"/>
            <a:ext cx="10158276" cy="2246769"/>
          </a:xfrm>
          <a:prstGeom prst="rect">
            <a:avLst/>
          </a:prstGeom>
          <a:noFill/>
        </p:spPr>
        <p:txBody>
          <a:bodyPr wrap="square" rtlCol="0">
            <a:spAutoFit/>
          </a:bodyPr>
          <a:lstStyle/>
          <a:p>
            <a:r>
              <a:rPr lang="en-US" sz="4400" dirty="0">
                <a:solidFill>
                  <a:schemeClr val="tx1">
                    <a:lumMod val="50000"/>
                    <a:lumOff val="50000"/>
                  </a:schemeClr>
                </a:solidFill>
              </a:rPr>
              <a:t>The underlying geology of both </a:t>
            </a:r>
            <a:r>
              <a:rPr lang="en-US" sz="4800" b="1" dirty="0">
                <a:solidFill>
                  <a:schemeClr val="accent2">
                    <a:lumMod val="75000"/>
                  </a:schemeClr>
                </a:solidFill>
              </a:rPr>
              <a:t>Watershed 10 (WS10) </a:t>
            </a:r>
            <a:r>
              <a:rPr lang="en-US" sz="4400" dirty="0">
                <a:solidFill>
                  <a:schemeClr val="tx1">
                    <a:lumMod val="50000"/>
                    <a:lumOff val="50000"/>
                  </a:schemeClr>
                </a:solidFill>
              </a:rPr>
              <a:t>and </a:t>
            </a:r>
            <a:r>
              <a:rPr lang="en-US" sz="4800" b="1" dirty="0">
                <a:solidFill>
                  <a:srgbClr val="7030A0"/>
                </a:solidFill>
              </a:rPr>
              <a:t>Watershed 9 (WS09) </a:t>
            </a:r>
            <a:r>
              <a:rPr lang="en-US" sz="4400" dirty="0">
                <a:solidFill>
                  <a:schemeClr val="bg1">
                    <a:lumMod val="50000"/>
                  </a:schemeClr>
                </a:solidFill>
              </a:rPr>
              <a:t>was similar (i.e., weathered volcaniclastics)</a:t>
            </a:r>
            <a:endParaRPr lang="en-US" sz="4400" b="1" dirty="0">
              <a:solidFill>
                <a:srgbClr val="ED7D31"/>
              </a:solidFill>
            </a:endParaRPr>
          </a:p>
        </p:txBody>
      </p:sp>
      <p:sp>
        <p:nvSpPr>
          <p:cNvPr id="45" name="TextBox 44">
            <a:extLst>
              <a:ext uri="{FF2B5EF4-FFF2-40B4-BE49-F238E27FC236}">
                <a16:creationId xmlns:a16="http://schemas.microsoft.com/office/drawing/2014/main" id="{596E440D-EBEA-9741-B27C-47630A0EB239}"/>
              </a:ext>
            </a:extLst>
          </p:cNvPr>
          <p:cNvSpPr txBox="1"/>
          <p:nvPr/>
        </p:nvSpPr>
        <p:spPr>
          <a:xfrm>
            <a:off x="10848284" y="26589063"/>
            <a:ext cx="10158276" cy="2185214"/>
          </a:xfrm>
          <a:prstGeom prst="rect">
            <a:avLst/>
          </a:prstGeom>
          <a:noFill/>
        </p:spPr>
        <p:txBody>
          <a:bodyPr wrap="square" rtlCol="0">
            <a:spAutoFit/>
          </a:bodyPr>
          <a:lstStyle/>
          <a:p>
            <a:r>
              <a:rPr lang="en-US" sz="4400" dirty="0">
                <a:solidFill>
                  <a:schemeClr val="tx1">
                    <a:lumMod val="50000"/>
                    <a:lumOff val="50000"/>
                  </a:schemeClr>
                </a:solidFill>
              </a:rPr>
              <a:t>We compared </a:t>
            </a:r>
            <a:r>
              <a:rPr lang="en-US" sz="4800" b="1" dirty="0">
                <a:solidFill>
                  <a:schemeClr val="accent2">
                    <a:lumMod val="75000"/>
                  </a:schemeClr>
                </a:solidFill>
              </a:rPr>
              <a:t>Watershed 10 (WS10) </a:t>
            </a:r>
            <a:r>
              <a:rPr lang="en-US" sz="4400" dirty="0">
                <a:solidFill>
                  <a:schemeClr val="tx1">
                    <a:lumMod val="50000"/>
                    <a:lumOff val="50000"/>
                  </a:schemeClr>
                </a:solidFill>
              </a:rPr>
              <a:t>and </a:t>
            </a:r>
            <a:r>
              <a:rPr lang="en-US" sz="4800" b="1" dirty="0">
                <a:solidFill>
                  <a:srgbClr val="7030A0"/>
                </a:solidFill>
              </a:rPr>
              <a:t>Watershed 9 (WS09) </a:t>
            </a:r>
            <a:r>
              <a:rPr lang="en-US" sz="4000" dirty="0">
                <a:solidFill>
                  <a:schemeClr val="bg1">
                    <a:lumMod val="50000"/>
                  </a:schemeClr>
                </a:solidFill>
              </a:rPr>
              <a:t>to include the paired nature of the original experiment.</a:t>
            </a:r>
            <a:endParaRPr lang="en-US" sz="4400" b="1" dirty="0">
              <a:solidFill>
                <a:srgbClr val="ED7D31"/>
              </a:solidFill>
            </a:endParaRPr>
          </a:p>
        </p:txBody>
      </p:sp>
      <p:sp>
        <p:nvSpPr>
          <p:cNvPr id="46" name="TextBox 45">
            <a:extLst>
              <a:ext uri="{FF2B5EF4-FFF2-40B4-BE49-F238E27FC236}">
                <a16:creationId xmlns:a16="http://schemas.microsoft.com/office/drawing/2014/main" id="{4360CC6D-8F95-3440-BF12-DDAA3E46F962}"/>
              </a:ext>
            </a:extLst>
          </p:cNvPr>
          <p:cNvSpPr txBox="1"/>
          <p:nvPr/>
        </p:nvSpPr>
        <p:spPr>
          <a:xfrm>
            <a:off x="29101330" y="28316313"/>
            <a:ext cx="8598417" cy="2923877"/>
          </a:xfrm>
          <a:prstGeom prst="rect">
            <a:avLst/>
          </a:prstGeom>
          <a:noFill/>
        </p:spPr>
        <p:txBody>
          <a:bodyPr wrap="square" rtlCol="0">
            <a:spAutoFit/>
          </a:bodyPr>
          <a:lstStyle/>
          <a:p>
            <a:r>
              <a:rPr lang="en-US" sz="4400" dirty="0">
                <a:solidFill>
                  <a:schemeClr val="tx1">
                    <a:lumMod val="50000"/>
                    <a:lumOff val="50000"/>
                  </a:schemeClr>
                </a:solidFill>
              </a:rPr>
              <a:t>We had to account for the role of a debris flow in  </a:t>
            </a:r>
            <a:r>
              <a:rPr lang="en-US" sz="4800" b="1" dirty="0">
                <a:solidFill>
                  <a:schemeClr val="accent2">
                    <a:lumMod val="75000"/>
                  </a:schemeClr>
                </a:solidFill>
              </a:rPr>
              <a:t>Watershed 10 (WS10) </a:t>
            </a:r>
            <a:r>
              <a:rPr lang="en-US" sz="4400" dirty="0">
                <a:solidFill>
                  <a:schemeClr val="tx1">
                    <a:lumMod val="50000"/>
                    <a:lumOff val="50000"/>
                  </a:schemeClr>
                </a:solidFill>
              </a:rPr>
              <a:t>and find a proxy for the recovery from that impact over time. </a:t>
            </a:r>
            <a:endParaRPr lang="en-US" sz="4400" b="1" dirty="0">
              <a:solidFill>
                <a:srgbClr val="ED7D31"/>
              </a:solidFill>
            </a:endParaRPr>
          </a:p>
        </p:txBody>
      </p:sp>
      <p:pic>
        <p:nvPicPr>
          <p:cNvPr id="4" name="Picture 3">
            <a:extLst>
              <a:ext uri="{FF2B5EF4-FFF2-40B4-BE49-F238E27FC236}">
                <a16:creationId xmlns:a16="http://schemas.microsoft.com/office/drawing/2014/main" id="{5D4DDC5B-C4AB-FA42-8D46-610BFFD293F3}"/>
              </a:ext>
            </a:extLst>
          </p:cNvPr>
          <p:cNvPicPr>
            <a:picLocks noChangeAspect="1"/>
          </p:cNvPicPr>
          <p:nvPr/>
        </p:nvPicPr>
        <p:blipFill>
          <a:blip r:embed="rId3"/>
          <a:stretch>
            <a:fillRect/>
          </a:stretch>
        </p:blipFill>
        <p:spPr>
          <a:xfrm>
            <a:off x="1326174" y="8413005"/>
            <a:ext cx="13632765" cy="8656515"/>
          </a:xfrm>
          <a:prstGeom prst="rect">
            <a:avLst/>
          </a:prstGeom>
        </p:spPr>
      </p:pic>
      <p:pic>
        <p:nvPicPr>
          <p:cNvPr id="30" name="Picture 29" descr="Shape&#10;&#10;Description automatically generated">
            <a:extLst>
              <a:ext uri="{FF2B5EF4-FFF2-40B4-BE49-F238E27FC236}">
                <a16:creationId xmlns:a16="http://schemas.microsoft.com/office/drawing/2014/main" id="{5A800E58-22AE-054F-9A0F-95F3BB51B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8494" y="5608184"/>
            <a:ext cx="9513612" cy="7096759"/>
          </a:xfrm>
          <a:prstGeom prst="rect">
            <a:avLst/>
          </a:prstGeom>
        </p:spPr>
      </p:pic>
      <p:pic>
        <p:nvPicPr>
          <p:cNvPr id="41" name="Picture 40" descr="Icon&#10;&#10;Description automatically generated">
            <a:extLst>
              <a:ext uri="{FF2B5EF4-FFF2-40B4-BE49-F238E27FC236}">
                <a16:creationId xmlns:a16="http://schemas.microsoft.com/office/drawing/2014/main" id="{D236F490-D296-9641-BE9B-7B22E2C42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14193" y="16124084"/>
            <a:ext cx="9302214" cy="7096759"/>
          </a:xfrm>
          <a:prstGeom prst="rect">
            <a:avLst/>
          </a:prstGeom>
        </p:spPr>
      </p:pic>
    </p:spTree>
    <p:extLst>
      <p:ext uri="{BB962C8B-B14F-4D97-AF65-F5344CB8AC3E}">
        <p14:creationId xmlns:p14="http://schemas.microsoft.com/office/powerpoint/2010/main" val="179127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ED520658-9352-704A-81AE-400CA8F56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28" y="12910820"/>
            <a:ext cx="9513612" cy="7096759"/>
          </a:xfrm>
          <a:prstGeom prst="rect">
            <a:avLst/>
          </a:prstGeom>
        </p:spPr>
      </p:pic>
      <p:pic>
        <p:nvPicPr>
          <p:cNvPr id="5" name="Picture 4" descr="Icon&#10;&#10;Description automatically generated">
            <a:extLst>
              <a:ext uri="{FF2B5EF4-FFF2-40B4-BE49-F238E27FC236}">
                <a16:creationId xmlns:a16="http://schemas.microsoft.com/office/drawing/2014/main" id="{6F61F77D-E281-2040-BD96-DF729FFD2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3042" y="12910821"/>
            <a:ext cx="9302214" cy="7096759"/>
          </a:xfrm>
          <a:prstGeom prst="rect">
            <a:avLst/>
          </a:prstGeom>
        </p:spPr>
      </p:pic>
      <p:pic>
        <p:nvPicPr>
          <p:cNvPr id="13" name="Picture 12" descr="Shape, arrow&#10;&#10;Description automatically generated">
            <a:extLst>
              <a:ext uri="{FF2B5EF4-FFF2-40B4-BE49-F238E27FC236}">
                <a16:creationId xmlns:a16="http://schemas.microsoft.com/office/drawing/2014/main" id="{CAE494CB-7500-994A-9B81-36A428E01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30082" y="10365625"/>
            <a:ext cx="4102222" cy="2663383"/>
          </a:xfrm>
          <a:prstGeom prst="rect">
            <a:avLst/>
          </a:prstGeom>
        </p:spPr>
      </p:pic>
      <p:pic>
        <p:nvPicPr>
          <p:cNvPr id="15" name="Picture 14" descr="Shape, icon&#10;&#10;Description automatically generated">
            <a:extLst>
              <a:ext uri="{FF2B5EF4-FFF2-40B4-BE49-F238E27FC236}">
                <a16:creationId xmlns:a16="http://schemas.microsoft.com/office/drawing/2014/main" id="{411CB52B-04AD-4C44-89B2-E43373B3E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1703" y="10365622"/>
            <a:ext cx="4377816" cy="2663382"/>
          </a:xfrm>
          <a:prstGeom prst="rect">
            <a:avLst/>
          </a:prstGeom>
        </p:spPr>
      </p:pic>
    </p:spTree>
    <p:extLst>
      <p:ext uri="{BB962C8B-B14F-4D97-AF65-F5344CB8AC3E}">
        <p14:creationId xmlns:p14="http://schemas.microsoft.com/office/powerpoint/2010/main" val="855507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20E22E99-A13C-834B-875C-FC8B8E1FA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1156" y="11899899"/>
            <a:ext cx="10083800" cy="9118600"/>
          </a:xfrm>
          <a:prstGeom prst="rect">
            <a:avLst/>
          </a:prstGeom>
        </p:spPr>
      </p:pic>
    </p:spTree>
    <p:extLst>
      <p:ext uri="{BB962C8B-B14F-4D97-AF65-F5344CB8AC3E}">
        <p14:creationId xmlns:p14="http://schemas.microsoft.com/office/powerpoint/2010/main" val="1639606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200A0E1E-74CE-F148-885B-8C23AA52D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2" y="11044425"/>
            <a:ext cx="9431427" cy="5414777"/>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knife, weapon&#10;&#10;Description automatically generated">
            <a:extLst>
              <a:ext uri="{FF2B5EF4-FFF2-40B4-BE49-F238E27FC236}">
                <a16:creationId xmlns:a16="http://schemas.microsoft.com/office/drawing/2014/main" id="{0BBCDCF2-1C34-2145-8428-A3BD0413D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8790" y="11044421"/>
            <a:ext cx="5392000" cy="3102432"/>
          </a:xfrm>
          <a:prstGeom prst="rect">
            <a:avLst/>
          </a:prstGeom>
        </p:spPr>
      </p:pic>
      <p:sp>
        <p:nvSpPr>
          <p:cNvPr id="28" name="Freeform 27">
            <a:extLst>
              <a:ext uri="{FF2B5EF4-FFF2-40B4-BE49-F238E27FC236}">
                <a16:creationId xmlns:a16="http://schemas.microsoft.com/office/drawing/2014/main" id="{9CA24E7A-F39B-8D46-B19B-33948B79BE2B}"/>
              </a:ext>
            </a:extLst>
          </p:cNvPr>
          <p:cNvSpPr/>
          <p:nvPr/>
        </p:nvSpPr>
        <p:spPr>
          <a:xfrm rot="19526665">
            <a:off x="11391791" y="12326763"/>
            <a:ext cx="10126780" cy="10591634"/>
          </a:xfrm>
          <a:custGeom>
            <a:avLst/>
            <a:gdLst>
              <a:gd name="connsiteX0" fmla="*/ 2998883 w 10126780"/>
              <a:gd name="connsiteY0" fmla="*/ 0 h 10591634"/>
              <a:gd name="connsiteX1" fmla="*/ 3004740 w 10126780"/>
              <a:gd name="connsiteY1" fmla="*/ 4034 h 10591634"/>
              <a:gd name="connsiteX2" fmla="*/ 2854814 w 10126780"/>
              <a:gd name="connsiteY2" fmla="*/ 120701 h 10591634"/>
              <a:gd name="connsiteX3" fmla="*/ 942399 w 10126780"/>
              <a:gd name="connsiteY3" fmla="*/ 4295583 h 10591634"/>
              <a:gd name="connsiteX4" fmla="*/ 5703392 w 10126780"/>
              <a:gd name="connsiteY4" fmla="*/ 9505489 h 10591634"/>
              <a:gd name="connsiteX5" fmla="*/ 8731825 w 10126780"/>
              <a:gd name="connsiteY5" fmla="*/ 8315800 h 10591634"/>
              <a:gd name="connsiteX6" fmla="*/ 8812785 w 10126780"/>
              <a:gd name="connsiteY6" fmla="*/ 8239058 h 10591634"/>
              <a:gd name="connsiteX7" fmla="*/ 8476707 w 10126780"/>
              <a:gd name="connsiteY7" fmla="*/ 8007598 h 10591634"/>
              <a:gd name="connsiteX8" fmla="*/ 10079723 w 10126780"/>
              <a:gd name="connsiteY8" fmla="*/ 7446192 h 10591634"/>
              <a:gd name="connsiteX9" fmla="*/ 10126780 w 10126780"/>
              <a:gd name="connsiteY9" fmla="*/ 9144021 h 10591634"/>
              <a:gd name="connsiteX10" fmla="*/ 9755283 w 10126780"/>
              <a:gd name="connsiteY10" fmla="*/ 8888167 h 10591634"/>
              <a:gd name="connsiteX11" fmla="*/ 9601647 w 10126780"/>
              <a:gd name="connsiteY11" fmla="*/ 9043968 h 10591634"/>
              <a:gd name="connsiteX12" fmla="*/ 2481766 w 10126780"/>
              <a:gd name="connsiteY12" fmla="*/ 9574692 h 10591634"/>
              <a:gd name="connsiteX13" fmla="*/ 966422 w 10126780"/>
              <a:gd name="connsiteY13" fmla="*/ 1776858 h 10591634"/>
              <a:gd name="connsiteX14" fmla="*/ 2794865 w 10126780"/>
              <a:gd name="connsiteY14" fmla="*/ 107900 h 1059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6780" h="10591634">
                <a:moveTo>
                  <a:pt x="2998883" y="0"/>
                </a:moveTo>
                <a:lnTo>
                  <a:pt x="3004740" y="4034"/>
                </a:lnTo>
                <a:lnTo>
                  <a:pt x="2854814" y="120701"/>
                </a:lnTo>
                <a:cubicBezTo>
                  <a:pt x="1693860" y="1070790"/>
                  <a:pt x="942399" y="2587156"/>
                  <a:pt x="942399" y="4295583"/>
                </a:cubicBezTo>
                <a:cubicBezTo>
                  <a:pt x="942399" y="7172935"/>
                  <a:pt x="3073967" y="9505489"/>
                  <a:pt x="5703392" y="9505489"/>
                </a:cubicBezTo>
                <a:cubicBezTo>
                  <a:pt x="6853765" y="9505490"/>
                  <a:pt x="7908846" y="9059024"/>
                  <a:pt x="8731825" y="8315800"/>
                </a:cubicBezTo>
                <a:lnTo>
                  <a:pt x="8812785" y="8239058"/>
                </a:lnTo>
                <a:lnTo>
                  <a:pt x="8476707" y="8007598"/>
                </a:lnTo>
                <a:lnTo>
                  <a:pt x="10079723" y="7446192"/>
                </a:lnTo>
                <a:lnTo>
                  <a:pt x="10126780" y="9144021"/>
                </a:lnTo>
                <a:lnTo>
                  <a:pt x="9755283" y="8888167"/>
                </a:lnTo>
                <a:lnTo>
                  <a:pt x="9601647" y="9043968"/>
                </a:lnTo>
                <a:cubicBezTo>
                  <a:pt x="7729861" y="10853172"/>
                  <a:pt x="4748847" y="11136054"/>
                  <a:pt x="2481766" y="9574692"/>
                </a:cubicBezTo>
                <a:cubicBezTo>
                  <a:pt x="-97670" y="7798208"/>
                  <a:pt x="-776112" y="4306999"/>
                  <a:pt x="966422" y="1776858"/>
                </a:cubicBezTo>
                <a:cubicBezTo>
                  <a:pt x="1456510" y="1065256"/>
                  <a:pt x="2085904" y="505465"/>
                  <a:pt x="2794865" y="10790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picture containing text, clipart, sunglasses&#10;&#10;Description automatically generated">
            <a:extLst>
              <a:ext uri="{FF2B5EF4-FFF2-40B4-BE49-F238E27FC236}">
                <a16:creationId xmlns:a16="http://schemas.microsoft.com/office/drawing/2014/main" id="{23E54296-0FD7-3C41-8EC1-8548D36B2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360" y="16155819"/>
            <a:ext cx="6380200" cy="3588863"/>
          </a:xfrm>
          <a:prstGeom prst="rect">
            <a:avLst/>
          </a:prstGeom>
        </p:spPr>
      </p:pic>
      <p:pic>
        <p:nvPicPr>
          <p:cNvPr id="7" name="Picture 6" descr="A picture containing knife, weapon&#10;&#10;Description automatically generated">
            <a:extLst>
              <a:ext uri="{FF2B5EF4-FFF2-40B4-BE49-F238E27FC236}">
                <a16:creationId xmlns:a16="http://schemas.microsoft.com/office/drawing/2014/main" id="{C6AB8A3D-2752-C340-9F05-802DA1C007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03964" y="19077333"/>
            <a:ext cx="7363725" cy="4223721"/>
          </a:xfrm>
          <a:prstGeom prst="rect">
            <a:avLst/>
          </a:prstGeom>
        </p:spPr>
      </p:pic>
    </p:spTree>
    <p:extLst>
      <p:ext uri="{BB962C8B-B14F-4D97-AF65-F5344CB8AC3E}">
        <p14:creationId xmlns:p14="http://schemas.microsoft.com/office/powerpoint/2010/main" val="247647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929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outdoor object&#10;&#10;Description automatically generated">
            <a:extLst>
              <a:ext uri="{FF2B5EF4-FFF2-40B4-BE49-F238E27FC236}">
                <a16:creationId xmlns:a16="http://schemas.microsoft.com/office/drawing/2014/main" id="{724ED616-177F-9E4B-ABA0-D57700DB8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881" y="12107460"/>
            <a:ext cx="15982122" cy="12108725"/>
          </a:xfrm>
          <a:prstGeom prst="rect">
            <a:avLst/>
          </a:prstGeom>
        </p:spPr>
      </p:pic>
      <p:sp>
        <p:nvSpPr>
          <p:cNvPr id="3" name="TextBox 2">
            <a:extLst>
              <a:ext uri="{FF2B5EF4-FFF2-40B4-BE49-F238E27FC236}">
                <a16:creationId xmlns:a16="http://schemas.microsoft.com/office/drawing/2014/main" id="{2744FF3B-6C0B-AC4D-827E-A82B8071EDAF}"/>
              </a:ext>
            </a:extLst>
          </p:cNvPr>
          <p:cNvSpPr txBox="1"/>
          <p:nvPr/>
        </p:nvSpPr>
        <p:spPr>
          <a:xfrm>
            <a:off x="3213746" y="7146347"/>
            <a:ext cx="29819127" cy="2123658"/>
          </a:xfrm>
          <a:prstGeom prst="rect">
            <a:avLst/>
          </a:prstGeom>
          <a:noFill/>
        </p:spPr>
        <p:txBody>
          <a:bodyPr wrap="square" rtlCol="0">
            <a:spAutoFit/>
          </a:bodyPr>
          <a:lstStyle/>
          <a:p>
            <a:r>
              <a:rPr lang="en-US" sz="6600" dirty="0">
                <a:solidFill>
                  <a:schemeClr val="tx1">
                    <a:lumMod val="65000"/>
                    <a:lumOff val="35000"/>
                  </a:schemeClr>
                </a:solidFill>
                <a:latin typeface="Impact" panose="020B0806030902050204" pitchFamily="34" charset="0"/>
              </a:rPr>
              <a:t>Long-term measurements of suspended solids have advanced our understanding </a:t>
            </a:r>
          </a:p>
          <a:p>
            <a:r>
              <a:rPr lang="en-US" sz="6600" dirty="0">
                <a:solidFill>
                  <a:schemeClr val="tx1">
                    <a:lumMod val="65000"/>
                    <a:lumOff val="35000"/>
                  </a:schemeClr>
                </a:solidFill>
                <a:latin typeface="Impact" panose="020B0806030902050204" pitchFamily="34" charset="0"/>
              </a:rPr>
              <a:t>about sediment fluxes from headwaters</a:t>
            </a:r>
          </a:p>
        </p:txBody>
      </p:sp>
      <p:sp>
        <p:nvSpPr>
          <p:cNvPr id="4" name="TextBox 3">
            <a:extLst>
              <a:ext uri="{FF2B5EF4-FFF2-40B4-BE49-F238E27FC236}">
                <a16:creationId xmlns:a16="http://schemas.microsoft.com/office/drawing/2014/main" id="{7D56D6BA-F03A-994C-B04C-7A12D376D3BF}"/>
              </a:ext>
            </a:extLst>
          </p:cNvPr>
          <p:cNvSpPr txBox="1"/>
          <p:nvPr/>
        </p:nvSpPr>
        <p:spPr>
          <a:xfrm>
            <a:off x="3213747" y="9792157"/>
            <a:ext cx="30216693" cy="1446550"/>
          </a:xfrm>
          <a:prstGeom prst="rect">
            <a:avLst/>
          </a:prstGeom>
          <a:noFill/>
        </p:spPr>
        <p:txBody>
          <a:bodyPr wrap="square" rtlCol="0">
            <a:spAutoFit/>
          </a:bodyPr>
          <a:lstStyle/>
          <a:p>
            <a:r>
              <a:rPr lang="en-US" sz="4400" dirty="0">
                <a:solidFill>
                  <a:schemeClr val="tx1">
                    <a:lumMod val="50000"/>
                    <a:lumOff val="50000"/>
                  </a:schemeClr>
                </a:solidFill>
              </a:rPr>
              <a:t>The most recent studies executed on experimental paired watersheds</a:t>
            </a:r>
            <a:r>
              <a:rPr lang="en-US" sz="4400" baseline="30000" dirty="0">
                <a:solidFill>
                  <a:schemeClr val="tx1">
                    <a:lumMod val="50000"/>
                    <a:lumOff val="50000"/>
                  </a:schemeClr>
                </a:solidFill>
              </a:rPr>
              <a:t>1,2,3</a:t>
            </a:r>
            <a:r>
              <a:rPr lang="en-US" sz="4400" dirty="0">
                <a:solidFill>
                  <a:schemeClr val="tx1">
                    <a:lumMod val="50000"/>
                    <a:lumOff val="50000"/>
                  </a:schemeClr>
                </a:solidFill>
              </a:rPr>
              <a:t> have examined  the role of three main factors on controlling sediment fluxes:</a:t>
            </a:r>
          </a:p>
        </p:txBody>
      </p:sp>
      <p:sp>
        <p:nvSpPr>
          <p:cNvPr id="6" name="TextBox 5">
            <a:extLst>
              <a:ext uri="{FF2B5EF4-FFF2-40B4-BE49-F238E27FC236}">
                <a16:creationId xmlns:a16="http://schemas.microsoft.com/office/drawing/2014/main" id="{ECFF6CCD-AA70-E841-9B63-3926E2D74E29}"/>
              </a:ext>
            </a:extLst>
          </p:cNvPr>
          <p:cNvSpPr txBox="1"/>
          <p:nvPr/>
        </p:nvSpPr>
        <p:spPr>
          <a:xfrm>
            <a:off x="24858002" y="12147215"/>
            <a:ext cx="2821606" cy="1446550"/>
          </a:xfrm>
          <a:prstGeom prst="rect">
            <a:avLst/>
          </a:prstGeom>
          <a:noFill/>
        </p:spPr>
        <p:txBody>
          <a:bodyPr wrap="none" rtlCol="0">
            <a:spAutoFit/>
          </a:bodyPr>
          <a:lstStyle/>
          <a:p>
            <a:r>
              <a:rPr lang="en-US" sz="4400" dirty="0">
                <a:solidFill>
                  <a:schemeClr val="tx1">
                    <a:lumMod val="65000"/>
                    <a:lumOff val="35000"/>
                  </a:schemeClr>
                </a:solidFill>
                <a:latin typeface="Impact" panose="020B0806030902050204" pitchFamily="34" charset="0"/>
              </a:rPr>
              <a:t>Underlying </a:t>
            </a:r>
          </a:p>
          <a:p>
            <a:r>
              <a:rPr lang="en-US" sz="4400" dirty="0">
                <a:solidFill>
                  <a:schemeClr val="tx1">
                    <a:lumMod val="65000"/>
                    <a:lumOff val="35000"/>
                  </a:schemeClr>
                </a:solidFill>
                <a:latin typeface="Impact" panose="020B0806030902050204" pitchFamily="34" charset="0"/>
              </a:rPr>
              <a:t>geology</a:t>
            </a:r>
            <a:r>
              <a:rPr lang="en-US" sz="4400" baseline="30000" dirty="0">
                <a:solidFill>
                  <a:schemeClr val="tx1">
                    <a:lumMod val="65000"/>
                    <a:lumOff val="35000"/>
                  </a:schemeClr>
                </a:solidFill>
                <a:latin typeface="Impact" panose="020B0806030902050204" pitchFamily="34" charset="0"/>
              </a:rPr>
              <a:t>1</a:t>
            </a:r>
          </a:p>
        </p:txBody>
      </p:sp>
      <p:sp>
        <p:nvSpPr>
          <p:cNvPr id="7" name="TextBox 6">
            <a:extLst>
              <a:ext uri="{FF2B5EF4-FFF2-40B4-BE49-F238E27FC236}">
                <a16:creationId xmlns:a16="http://schemas.microsoft.com/office/drawing/2014/main" id="{EABC0938-AD28-A545-B968-7C16A39893F2}"/>
              </a:ext>
            </a:extLst>
          </p:cNvPr>
          <p:cNvSpPr txBox="1"/>
          <p:nvPr/>
        </p:nvSpPr>
        <p:spPr>
          <a:xfrm>
            <a:off x="19205951" y="23096842"/>
            <a:ext cx="2594621"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Slope </a:t>
            </a:r>
          </a:p>
          <a:p>
            <a:r>
              <a:rPr lang="en-US" sz="4000" dirty="0">
                <a:solidFill>
                  <a:schemeClr val="tx1">
                    <a:lumMod val="65000"/>
                    <a:lumOff val="35000"/>
                  </a:schemeClr>
                </a:solidFill>
                <a:latin typeface="Impact" panose="020B0806030902050204" pitchFamily="34" charset="0"/>
              </a:rPr>
              <a:t>variability</a:t>
            </a:r>
            <a:r>
              <a:rPr lang="en-US" sz="4000" baseline="30000" dirty="0">
                <a:solidFill>
                  <a:schemeClr val="tx1">
                    <a:lumMod val="65000"/>
                    <a:lumOff val="35000"/>
                  </a:schemeClr>
                </a:solidFill>
                <a:latin typeface="Impact" panose="020B0806030902050204" pitchFamily="34" charset="0"/>
              </a:rPr>
              <a:t>2</a:t>
            </a:r>
          </a:p>
        </p:txBody>
      </p:sp>
      <p:sp>
        <p:nvSpPr>
          <p:cNvPr id="8" name="TextBox 7">
            <a:extLst>
              <a:ext uri="{FF2B5EF4-FFF2-40B4-BE49-F238E27FC236}">
                <a16:creationId xmlns:a16="http://schemas.microsoft.com/office/drawing/2014/main" id="{6A8AC7E0-A4E3-BF48-BBE8-CB37121D2CE7}"/>
              </a:ext>
            </a:extLst>
          </p:cNvPr>
          <p:cNvSpPr txBox="1"/>
          <p:nvPr/>
        </p:nvSpPr>
        <p:spPr>
          <a:xfrm>
            <a:off x="4059962" y="14229879"/>
            <a:ext cx="2106346"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Land-use</a:t>
            </a:r>
          </a:p>
          <a:p>
            <a:r>
              <a:rPr lang="en-US" sz="4000" dirty="0">
                <a:solidFill>
                  <a:schemeClr val="tx1">
                    <a:lumMod val="65000"/>
                    <a:lumOff val="35000"/>
                  </a:schemeClr>
                </a:solidFill>
                <a:latin typeface="Impact" panose="020B0806030902050204" pitchFamily="34" charset="0"/>
              </a:rPr>
              <a:t>History</a:t>
            </a:r>
            <a:r>
              <a:rPr lang="en-US" sz="4000" baseline="30000" dirty="0">
                <a:solidFill>
                  <a:schemeClr val="tx1">
                    <a:lumMod val="65000"/>
                    <a:lumOff val="35000"/>
                  </a:schemeClr>
                </a:solidFill>
                <a:latin typeface="Impact" panose="020B0806030902050204" pitchFamily="34" charset="0"/>
              </a:rPr>
              <a:t>2,3</a:t>
            </a:r>
          </a:p>
        </p:txBody>
      </p:sp>
      <p:sp>
        <p:nvSpPr>
          <p:cNvPr id="9" name="TextBox 8">
            <a:extLst>
              <a:ext uri="{FF2B5EF4-FFF2-40B4-BE49-F238E27FC236}">
                <a16:creationId xmlns:a16="http://schemas.microsoft.com/office/drawing/2014/main" id="{B50A0B62-3BD6-754C-A651-B294B8E63A91}"/>
              </a:ext>
            </a:extLst>
          </p:cNvPr>
          <p:cNvSpPr txBox="1"/>
          <p:nvPr/>
        </p:nvSpPr>
        <p:spPr>
          <a:xfrm>
            <a:off x="24858002" y="13694477"/>
            <a:ext cx="7658036" cy="4154984"/>
          </a:xfrm>
          <a:prstGeom prst="rect">
            <a:avLst/>
          </a:prstGeom>
          <a:noFill/>
        </p:spPr>
        <p:txBody>
          <a:bodyPr wrap="square" rtlCol="0">
            <a:spAutoFit/>
          </a:bodyPr>
          <a:lstStyle/>
          <a:p>
            <a:r>
              <a:rPr lang="en-US" sz="4400" dirty="0">
                <a:solidFill>
                  <a:schemeClr val="tx1">
                    <a:lumMod val="50000"/>
                    <a:lumOff val="50000"/>
                  </a:schemeClr>
                </a:solidFill>
              </a:rPr>
              <a:t>The types of rocks under the soil affect the amount of sediment that is supplied to the stream channels; watersheds with underlying </a:t>
            </a:r>
            <a:r>
              <a:rPr lang="en-US" sz="4400" b="1" dirty="0">
                <a:solidFill>
                  <a:schemeClr val="tx1">
                    <a:lumMod val="50000"/>
                    <a:lumOff val="50000"/>
                  </a:schemeClr>
                </a:solidFill>
              </a:rPr>
              <a:t>resistant geology </a:t>
            </a:r>
            <a:r>
              <a:rPr lang="en-US" sz="4400" dirty="0">
                <a:solidFill>
                  <a:schemeClr val="tx1">
                    <a:lumMod val="50000"/>
                    <a:lumOff val="50000"/>
                  </a:schemeClr>
                </a:solidFill>
              </a:rPr>
              <a:t>have </a:t>
            </a:r>
            <a:r>
              <a:rPr lang="en-US" sz="4400" b="1" dirty="0">
                <a:solidFill>
                  <a:schemeClr val="tx1">
                    <a:lumMod val="50000"/>
                    <a:lumOff val="50000"/>
                  </a:schemeClr>
                </a:solidFill>
              </a:rPr>
              <a:t>lower sediment yields</a:t>
            </a:r>
            <a:r>
              <a:rPr lang="en-US" sz="4400" dirty="0">
                <a:solidFill>
                  <a:schemeClr val="tx1">
                    <a:lumMod val="50000"/>
                    <a:lumOff val="50000"/>
                  </a:schemeClr>
                </a:solidFill>
              </a:rPr>
              <a:t>.</a:t>
            </a:r>
          </a:p>
        </p:txBody>
      </p:sp>
      <p:sp>
        <p:nvSpPr>
          <p:cNvPr id="11" name="TextBox 10">
            <a:extLst>
              <a:ext uri="{FF2B5EF4-FFF2-40B4-BE49-F238E27FC236}">
                <a16:creationId xmlns:a16="http://schemas.microsoft.com/office/drawing/2014/main" id="{0D2E70BC-3096-0843-9B4A-C0AAD64DC533}"/>
              </a:ext>
            </a:extLst>
          </p:cNvPr>
          <p:cNvSpPr txBox="1"/>
          <p:nvPr/>
        </p:nvSpPr>
        <p:spPr>
          <a:xfrm>
            <a:off x="19205949" y="24420279"/>
            <a:ext cx="11401776" cy="2123658"/>
          </a:xfrm>
          <a:prstGeom prst="rect">
            <a:avLst/>
          </a:prstGeom>
          <a:noFill/>
        </p:spPr>
        <p:txBody>
          <a:bodyPr wrap="square" rtlCol="0">
            <a:spAutoFit/>
          </a:bodyPr>
          <a:lstStyle/>
          <a:p>
            <a:r>
              <a:rPr lang="en-US" sz="4400" dirty="0">
                <a:solidFill>
                  <a:schemeClr val="tx1">
                    <a:lumMod val="50000"/>
                    <a:lumOff val="50000"/>
                  </a:schemeClr>
                </a:solidFill>
              </a:rPr>
              <a:t>Sites with </a:t>
            </a:r>
            <a:r>
              <a:rPr lang="en-US" sz="4400" b="1" dirty="0">
                <a:solidFill>
                  <a:schemeClr val="tx1">
                    <a:lumMod val="50000"/>
                    <a:lumOff val="50000"/>
                  </a:schemeClr>
                </a:solidFill>
              </a:rPr>
              <a:t>more irregular </a:t>
            </a:r>
            <a:r>
              <a:rPr lang="en-US" sz="4400" dirty="0">
                <a:solidFill>
                  <a:schemeClr val="tx1">
                    <a:lumMod val="50000"/>
                    <a:lumOff val="50000"/>
                  </a:schemeClr>
                </a:solidFill>
              </a:rPr>
              <a:t>surficial </a:t>
            </a:r>
            <a:r>
              <a:rPr lang="en-US" sz="4400" b="1" dirty="0">
                <a:solidFill>
                  <a:schemeClr val="tx1">
                    <a:lumMod val="50000"/>
                    <a:lumOff val="50000"/>
                  </a:schemeClr>
                </a:solidFill>
              </a:rPr>
              <a:t>topography </a:t>
            </a:r>
            <a:r>
              <a:rPr lang="en-US" sz="4400" dirty="0">
                <a:solidFill>
                  <a:schemeClr val="tx1">
                    <a:lumMod val="50000"/>
                    <a:lumOff val="50000"/>
                  </a:schemeClr>
                </a:solidFill>
              </a:rPr>
              <a:t>i.e., slope variability have </a:t>
            </a:r>
            <a:r>
              <a:rPr lang="en-US" sz="4400" b="1" dirty="0">
                <a:solidFill>
                  <a:schemeClr val="tx1">
                    <a:lumMod val="50000"/>
                    <a:lumOff val="50000"/>
                  </a:schemeClr>
                </a:solidFill>
              </a:rPr>
              <a:t>higher sediment yields </a:t>
            </a:r>
            <a:r>
              <a:rPr lang="en-US" sz="4400" dirty="0">
                <a:solidFill>
                  <a:schemeClr val="tx1">
                    <a:lumMod val="50000"/>
                    <a:lumOff val="50000"/>
                  </a:schemeClr>
                </a:solidFill>
              </a:rPr>
              <a:t>and more </a:t>
            </a:r>
            <a:r>
              <a:rPr lang="en-US" sz="4400" b="1" dirty="0">
                <a:solidFill>
                  <a:schemeClr val="tx1">
                    <a:lumMod val="50000"/>
                    <a:lumOff val="50000"/>
                  </a:schemeClr>
                </a:solidFill>
              </a:rPr>
              <a:t>vulnerable to disturbances</a:t>
            </a:r>
            <a:r>
              <a:rPr lang="en-US" sz="4400" dirty="0">
                <a:solidFill>
                  <a:schemeClr val="tx1">
                    <a:lumMod val="50000"/>
                    <a:lumOff val="50000"/>
                  </a:schemeClr>
                </a:solidFill>
              </a:rPr>
              <a:t>.</a:t>
            </a:r>
          </a:p>
        </p:txBody>
      </p:sp>
      <p:sp>
        <p:nvSpPr>
          <p:cNvPr id="12" name="TextBox 11">
            <a:extLst>
              <a:ext uri="{FF2B5EF4-FFF2-40B4-BE49-F238E27FC236}">
                <a16:creationId xmlns:a16="http://schemas.microsoft.com/office/drawing/2014/main" id="{ADAED3E4-4F99-8E47-A1AD-93476E3F9370}"/>
              </a:ext>
            </a:extLst>
          </p:cNvPr>
          <p:cNvSpPr txBox="1"/>
          <p:nvPr/>
        </p:nvSpPr>
        <p:spPr>
          <a:xfrm>
            <a:off x="14176382" y="11570819"/>
            <a:ext cx="3749012" cy="2123658"/>
          </a:xfrm>
          <a:prstGeom prst="rect">
            <a:avLst/>
          </a:prstGeom>
          <a:noFill/>
        </p:spPr>
        <p:txBody>
          <a:bodyPr wrap="square" rtlCol="0">
            <a:spAutoFit/>
          </a:bodyPr>
          <a:lstStyle/>
          <a:p>
            <a:r>
              <a:rPr lang="en-US" sz="6600" dirty="0">
                <a:solidFill>
                  <a:schemeClr val="tx1">
                    <a:lumMod val="65000"/>
                    <a:lumOff val="35000"/>
                  </a:schemeClr>
                </a:solidFill>
                <a:latin typeface="Impact" panose="020B0806030902050204" pitchFamily="34" charset="0"/>
              </a:rPr>
              <a:t>Sediment</a:t>
            </a:r>
          </a:p>
          <a:p>
            <a:r>
              <a:rPr lang="en-US" sz="6600" dirty="0">
                <a:solidFill>
                  <a:schemeClr val="tx1">
                    <a:lumMod val="65000"/>
                    <a:lumOff val="35000"/>
                  </a:schemeClr>
                </a:solidFill>
                <a:latin typeface="Impact" panose="020B0806030902050204" pitchFamily="34" charset="0"/>
              </a:rPr>
              <a:t>fluxes</a:t>
            </a:r>
          </a:p>
        </p:txBody>
      </p:sp>
      <p:sp>
        <p:nvSpPr>
          <p:cNvPr id="13" name="TextBox 12">
            <a:extLst>
              <a:ext uri="{FF2B5EF4-FFF2-40B4-BE49-F238E27FC236}">
                <a16:creationId xmlns:a16="http://schemas.microsoft.com/office/drawing/2014/main" id="{15BBBFB9-6037-F64B-B7B4-76F6656F8213}"/>
              </a:ext>
            </a:extLst>
          </p:cNvPr>
          <p:cNvSpPr txBox="1"/>
          <p:nvPr/>
        </p:nvSpPr>
        <p:spPr>
          <a:xfrm>
            <a:off x="4059964" y="15523964"/>
            <a:ext cx="5556319" cy="5509200"/>
          </a:xfrm>
          <a:prstGeom prst="rect">
            <a:avLst/>
          </a:prstGeom>
          <a:noFill/>
        </p:spPr>
        <p:txBody>
          <a:bodyPr wrap="square" rtlCol="0">
            <a:spAutoFit/>
          </a:bodyPr>
          <a:lstStyle/>
          <a:p>
            <a:r>
              <a:rPr lang="en-US" sz="4400" dirty="0">
                <a:solidFill>
                  <a:schemeClr val="tx1">
                    <a:lumMod val="50000"/>
                    <a:lumOff val="50000"/>
                  </a:schemeClr>
                </a:solidFill>
              </a:rPr>
              <a:t>There is </a:t>
            </a:r>
            <a:r>
              <a:rPr lang="en-US" sz="4400" b="1" dirty="0">
                <a:solidFill>
                  <a:schemeClr val="tx1">
                    <a:lumMod val="50000"/>
                    <a:lumOff val="50000"/>
                  </a:schemeClr>
                </a:solidFill>
              </a:rPr>
              <a:t>inconclusive evidence </a:t>
            </a:r>
            <a:r>
              <a:rPr lang="en-US" sz="4400" dirty="0">
                <a:solidFill>
                  <a:schemeClr val="tx1">
                    <a:lumMod val="50000"/>
                    <a:lumOff val="50000"/>
                  </a:schemeClr>
                </a:solidFill>
              </a:rPr>
              <a:t>supporting the hypothesis that </a:t>
            </a:r>
          </a:p>
          <a:p>
            <a:r>
              <a:rPr lang="en-US" sz="4400" dirty="0">
                <a:solidFill>
                  <a:schemeClr val="tx1">
                    <a:lumMod val="50000"/>
                    <a:lumOff val="50000"/>
                  </a:schemeClr>
                </a:solidFill>
              </a:rPr>
              <a:t>changes in land management alone can increase sediment yields from headwater catchments.</a:t>
            </a:r>
          </a:p>
        </p:txBody>
      </p:sp>
    </p:spTree>
    <p:extLst>
      <p:ext uri="{BB962C8B-B14F-4D97-AF65-F5344CB8AC3E}">
        <p14:creationId xmlns:p14="http://schemas.microsoft.com/office/powerpoint/2010/main" val="524309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892127-2A17-43B8-B90A-AD6299454D76}"/>
              </a:ext>
            </a:extLst>
          </p:cNvPr>
          <p:cNvPicPr>
            <a:picLocks noChangeAspect="1"/>
          </p:cNvPicPr>
          <p:nvPr/>
        </p:nvPicPr>
        <p:blipFill rotWithShape="1">
          <a:blip r:embed="rId2">
            <a:duotone>
              <a:prstClr val="black"/>
              <a:srgbClr val="D9C3A5">
                <a:tint val="50000"/>
                <a:satMod val="180000"/>
              </a:srgbClr>
            </a:duotone>
          </a:blip>
          <a:srcRect l="23768" t="17343" r="43188" b="6329"/>
          <a:stretch/>
        </p:blipFill>
        <p:spPr>
          <a:xfrm>
            <a:off x="10165126" y="12692063"/>
            <a:ext cx="6042991" cy="785191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7067139-C8AC-4B16-BE0E-155A33D493E2}"/>
              </a:ext>
            </a:extLst>
          </p:cNvPr>
          <p:cNvPicPr>
            <a:picLocks noChangeAspect="1"/>
          </p:cNvPicPr>
          <p:nvPr/>
        </p:nvPicPr>
        <p:blipFill rotWithShape="1">
          <a:blip r:embed="rId3">
            <a:duotone>
              <a:prstClr val="black"/>
              <a:srgbClr val="D9C3A5">
                <a:tint val="50000"/>
                <a:satMod val="180000"/>
              </a:srgbClr>
            </a:duotone>
          </a:blip>
          <a:srcRect l="24094" t="17729" r="42862" b="5942"/>
          <a:stretch/>
        </p:blipFill>
        <p:spPr>
          <a:xfrm>
            <a:off x="18579829" y="12692059"/>
            <a:ext cx="6042992" cy="78519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3673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lant&#10;&#10;Description automatically generated">
            <a:extLst>
              <a:ext uri="{FF2B5EF4-FFF2-40B4-BE49-F238E27FC236}">
                <a16:creationId xmlns:a16="http://schemas.microsoft.com/office/drawing/2014/main" id="{1D584527-1352-4363-9EEE-620079D44B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aintBrush/>
                    </a14:imgEffect>
                    <a14:imgEffect>
                      <a14:saturation sat="0"/>
                    </a14:imgEffect>
                  </a14:imgLayer>
                </a14:imgProps>
              </a:ext>
              <a:ext uri="{28A0092B-C50C-407E-A947-70E740481C1C}">
                <a14:useLocalDpi xmlns:a14="http://schemas.microsoft.com/office/drawing/2010/main" val="0"/>
              </a:ext>
            </a:extLst>
          </a:blip>
          <a:srcRect r="24955"/>
          <a:stretch/>
        </p:blipFill>
        <p:spPr>
          <a:xfrm rot="5400000">
            <a:off x="13315015" y="12335499"/>
            <a:ext cx="8766409" cy="8761195"/>
          </a:xfrm>
          <a:prstGeom prst="ellipse">
            <a:avLst/>
          </a:prstGeom>
        </p:spPr>
      </p:pic>
    </p:spTree>
    <p:extLst>
      <p:ext uri="{BB962C8B-B14F-4D97-AF65-F5344CB8AC3E}">
        <p14:creationId xmlns:p14="http://schemas.microsoft.com/office/powerpoint/2010/main" val="4152991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andrewsforest.oregonstate.edu/sites/default/files/lter/images/hja/cd_abh/abh_021.jpg">
            <a:extLst>
              <a:ext uri="{FF2B5EF4-FFF2-40B4-BE49-F238E27FC236}">
                <a16:creationId xmlns:a16="http://schemas.microsoft.com/office/drawing/2014/main" id="{2090177D-4A9B-3342-8C3C-E4020ACD98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7" t="8977" r="30058" b="36806"/>
          <a:stretch/>
        </p:blipFill>
        <p:spPr bwMode="auto">
          <a:xfrm>
            <a:off x="19233930" y="13619387"/>
            <a:ext cx="6569593" cy="6575900"/>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6" descr="https://andrewsforest.oregonstate.edu/sites/default/files/lter/images/hja/cd_abh/abh_001.jpg">
            <a:extLst>
              <a:ext uri="{FF2B5EF4-FFF2-40B4-BE49-F238E27FC236}">
                <a16:creationId xmlns:a16="http://schemas.microsoft.com/office/drawing/2014/main" id="{73CE0A25-196C-564C-A37D-F8BBDE59EE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082" r="622" b="13400"/>
          <a:stretch/>
        </p:blipFill>
        <p:spPr bwMode="auto">
          <a:xfrm>
            <a:off x="10537130" y="13619387"/>
            <a:ext cx="6576750" cy="65759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4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3766ED1A-1A7C-6146-8E64-AA9F18E83DE4}"/>
              </a:ext>
            </a:extLst>
          </p:cNvPr>
          <p:cNvSpPr/>
          <p:nvPr/>
        </p:nvSpPr>
        <p:spPr>
          <a:xfrm rot="18316566" flipH="1">
            <a:off x="15663446" y="11711848"/>
            <a:ext cx="9084812" cy="9158463"/>
          </a:xfrm>
          <a:custGeom>
            <a:avLst/>
            <a:gdLst>
              <a:gd name="connsiteX0" fmla="*/ 2998883 w 10126780"/>
              <a:gd name="connsiteY0" fmla="*/ 0 h 10591634"/>
              <a:gd name="connsiteX1" fmla="*/ 3004740 w 10126780"/>
              <a:gd name="connsiteY1" fmla="*/ 4034 h 10591634"/>
              <a:gd name="connsiteX2" fmla="*/ 2854814 w 10126780"/>
              <a:gd name="connsiteY2" fmla="*/ 120701 h 10591634"/>
              <a:gd name="connsiteX3" fmla="*/ 942399 w 10126780"/>
              <a:gd name="connsiteY3" fmla="*/ 4295583 h 10591634"/>
              <a:gd name="connsiteX4" fmla="*/ 5703392 w 10126780"/>
              <a:gd name="connsiteY4" fmla="*/ 9505489 h 10591634"/>
              <a:gd name="connsiteX5" fmla="*/ 8731825 w 10126780"/>
              <a:gd name="connsiteY5" fmla="*/ 8315800 h 10591634"/>
              <a:gd name="connsiteX6" fmla="*/ 8812785 w 10126780"/>
              <a:gd name="connsiteY6" fmla="*/ 8239058 h 10591634"/>
              <a:gd name="connsiteX7" fmla="*/ 8476707 w 10126780"/>
              <a:gd name="connsiteY7" fmla="*/ 8007598 h 10591634"/>
              <a:gd name="connsiteX8" fmla="*/ 10079723 w 10126780"/>
              <a:gd name="connsiteY8" fmla="*/ 7446192 h 10591634"/>
              <a:gd name="connsiteX9" fmla="*/ 10126780 w 10126780"/>
              <a:gd name="connsiteY9" fmla="*/ 9144021 h 10591634"/>
              <a:gd name="connsiteX10" fmla="*/ 9755283 w 10126780"/>
              <a:gd name="connsiteY10" fmla="*/ 8888167 h 10591634"/>
              <a:gd name="connsiteX11" fmla="*/ 9601647 w 10126780"/>
              <a:gd name="connsiteY11" fmla="*/ 9043968 h 10591634"/>
              <a:gd name="connsiteX12" fmla="*/ 2481766 w 10126780"/>
              <a:gd name="connsiteY12" fmla="*/ 9574692 h 10591634"/>
              <a:gd name="connsiteX13" fmla="*/ 966422 w 10126780"/>
              <a:gd name="connsiteY13" fmla="*/ 1776858 h 10591634"/>
              <a:gd name="connsiteX14" fmla="*/ 2794865 w 10126780"/>
              <a:gd name="connsiteY14" fmla="*/ 107900 h 1059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6780" h="10591634">
                <a:moveTo>
                  <a:pt x="2998883" y="0"/>
                </a:moveTo>
                <a:lnTo>
                  <a:pt x="3004740" y="4034"/>
                </a:lnTo>
                <a:lnTo>
                  <a:pt x="2854814" y="120701"/>
                </a:lnTo>
                <a:cubicBezTo>
                  <a:pt x="1693860" y="1070790"/>
                  <a:pt x="942399" y="2587156"/>
                  <a:pt x="942399" y="4295583"/>
                </a:cubicBezTo>
                <a:cubicBezTo>
                  <a:pt x="942399" y="7172935"/>
                  <a:pt x="3073967" y="9505489"/>
                  <a:pt x="5703392" y="9505489"/>
                </a:cubicBezTo>
                <a:cubicBezTo>
                  <a:pt x="6853765" y="9505490"/>
                  <a:pt x="7908846" y="9059024"/>
                  <a:pt x="8731825" y="8315800"/>
                </a:cubicBezTo>
                <a:lnTo>
                  <a:pt x="8812785" y="8239058"/>
                </a:lnTo>
                <a:lnTo>
                  <a:pt x="8476707" y="8007598"/>
                </a:lnTo>
                <a:lnTo>
                  <a:pt x="10079723" y="7446192"/>
                </a:lnTo>
                <a:lnTo>
                  <a:pt x="10126780" y="9144021"/>
                </a:lnTo>
                <a:lnTo>
                  <a:pt x="9755283" y="8888167"/>
                </a:lnTo>
                <a:lnTo>
                  <a:pt x="9601647" y="9043968"/>
                </a:lnTo>
                <a:cubicBezTo>
                  <a:pt x="7729861" y="10853172"/>
                  <a:pt x="4748847" y="11136054"/>
                  <a:pt x="2481766" y="9574692"/>
                </a:cubicBezTo>
                <a:cubicBezTo>
                  <a:pt x="-97670" y="7798208"/>
                  <a:pt x="-776112" y="4306999"/>
                  <a:pt x="966422" y="1776858"/>
                </a:cubicBezTo>
                <a:cubicBezTo>
                  <a:pt x="1456510" y="1065256"/>
                  <a:pt x="2085904" y="505465"/>
                  <a:pt x="2794865" y="1079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icon&#10;&#10;Description automatically generated">
            <a:extLst>
              <a:ext uri="{FF2B5EF4-FFF2-40B4-BE49-F238E27FC236}">
                <a16:creationId xmlns:a16="http://schemas.microsoft.com/office/drawing/2014/main" id="{9D2E5EE3-0BBE-8149-9E7D-8D9FFFB90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079" y="15025749"/>
            <a:ext cx="6536151" cy="7954484"/>
          </a:xfrm>
          <a:prstGeom prst="rect">
            <a:avLst/>
          </a:prstGeom>
          <a:ln>
            <a:noFill/>
          </a:ln>
          <a:effectLst>
            <a:outerShdw blurRad="292100" dist="139700" dir="2700000" algn="tl" rotWithShape="0">
              <a:srgbClr val="333333">
                <a:alpha val="65000"/>
              </a:srgbClr>
            </a:outerShdw>
          </a:effectLst>
        </p:spPr>
      </p:pic>
      <p:pic>
        <p:nvPicPr>
          <p:cNvPr id="11" name="Picture 10" descr="Icon&#10;&#10;Description automatically generated">
            <a:extLst>
              <a:ext uri="{FF2B5EF4-FFF2-40B4-BE49-F238E27FC236}">
                <a16:creationId xmlns:a16="http://schemas.microsoft.com/office/drawing/2014/main" id="{9099154C-AFDA-AD49-99B7-7707B5A2A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8692" y="10277415"/>
            <a:ext cx="6915878" cy="2697555"/>
          </a:xfrm>
          <a:prstGeom prst="rect">
            <a:avLst/>
          </a:prstGeom>
        </p:spPr>
      </p:pic>
      <p:pic>
        <p:nvPicPr>
          <p:cNvPr id="3" name="Picture 2" descr="Icon&#10;&#10;Description automatically generated">
            <a:extLst>
              <a:ext uri="{FF2B5EF4-FFF2-40B4-BE49-F238E27FC236}">
                <a16:creationId xmlns:a16="http://schemas.microsoft.com/office/drawing/2014/main" id="{7A3D028F-86DE-2C43-9291-098A91A11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0932" y="12221744"/>
            <a:ext cx="2865624" cy="6471694"/>
          </a:xfrm>
          <a:prstGeom prst="rect">
            <a:avLst/>
          </a:prstGeom>
        </p:spPr>
      </p:pic>
      <p:sp>
        <p:nvSpPr>
          <p:cNvPr id="4" name="Right Triangle 3">
            <a:extLst>
              <a:ext uri="{FF2B5EF4-FFF2-40B4-BE49-F238E27FC236}">
                <a16:creationId xmlns:a16="http://schemas.microsoft.com/office/drawing/2014/main" id="{D7925AD0-7ECF-3E4A-9F68-B7E53349BD27}"/>
              </a:ext>
            </a:extLst>
          </p:cNvPr>
          <p:cNvSpPr/>
          <p:nvPr/>
        </p:nvSpPr>
        <p:spPr>
          <a:xfrm flipH="1">
            <a:off x="20960470" y="11248500"/>
            <a:ext cx="1476387" cy="914400"/>
          </a:xfrm>
          <a:prstGeom prst="rtTriangle">
            <a:avLst/>
          </a:prstGeom>
          <a:solidFill>
            <a:schemeClr val="bg1">
              <a:lumMod val="7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CE8B0AF3-C279-C141-B05C-189D69185762}"/>
              </a:ext>
            </a:extLst>
          </p:cNvPr>
          <p:cNvSpPr/>
          <p:nvPr/>
        </p:nvSpPr>
        <p:spPr>
          <a:xfrm>
            <a:off x="20791003" y="11178589"/>
            <a:ext cx="1061701" cy="723886"/>
          </a:xfrm>
          <a:custGeom>
            <a:avLst/>
            <a:gdLst>
              <a:gd name="connsiteX0" fmla="*/ 297255 w 823035"/>
              <a:gd name="connsiteY0" fmla="*/ 733487 h 733487"/>
              <a:gd name="connsiteX1" fmla="*/ 75 w 823035"/>
              <a:gd name="connsiteY1" fmla="*/ 322007 h 733487"/>
              <a:gd name="connsiteX2" fmla="*/ 274395 w 823035"/>
              <a:gd name="connsiteY2" fmla="*/ 47687 h 733487"/>
              <a:gd name="connsiteX3" fmla="*/ 823035 w 823035"/>
              <a:gd name="connsiteY3" fmla="*/ 1967 h 733487"/>
              <a:gd name="connsiteX0" fmla="*/ 297255 w 1061575"/>
              <a:gd name="connsiteY0" fmla="*/ 723885 h 723885"/>
              <a:gd name="connsiteX1" fmla="*/ 75 w 1061575"/>
              <a:gd name="connsiteY1" fmla="*/ 312405 h 723885"/>
              <a:gd name="connsiteX2" fmla="*/ 274395 w 1061575"/>
              <a:gd name="connsiteY2" fmla="*/ 38085 h 723885"/>
              <a:gd name="connsiteX3" fmla="*/ 1061575 w 1061575"/>
              <a:gd name="connsiteY3" fmla="*/ 5617 h 723885"/>
              <a:gd name="connsiteX0" fmla="*/ 297255 w 1061575"/>
              <a:gd name="connsiteY0" fmla="*/ 738636 h 738636"/>
              <a:gd name="connsiteX1" fmla="*/ 75 w 1061575"/>
              <a:gd name="connsiteY1" fmla="*/ 327156 h 738636"/>
              <a:gd name="connsiteX2" fmla="*/ 274395 w 1061575"/>
              <a:gd name="connsiteY2" fmla="*/ 26331 h 738636"/>
              <a:gd name="connsiteX3" fmla="*/ 1061575 w 1061575"/>
              <a:gd name="connsiteY3" fmla="*/ 20368 h 738636"/>
              <a:gd name="connsiteX0" fmla="*/ 297381 w 1061701"/>
              <a:gd name="connsiteY0" fmla="*/ 723886 h 723886"/>
              <a:gd name="connsiteX1" fmla="*/ 201 w 1061701"/>
              <a:gd name="connsiteY1" fmla="*/ 312406 h 723886"/>
              <a:gd name="connsiteX2" fmla="*/ 261268 w 1061701"/>
              <a:gd name="connsiteY2" fmla="*/ 38085 h 723886"/>
              <a:gd name="connsiteX3" fmla="*/ 1061701 w 1061701"/>
              <a:gd name="connsiteY3" fmla="*/ 5618 h 723886"/>
              <a:gd name="connsiteX0" fmla="*/ 297381 w 1061701"/>
              <a:gd name="connsiteY0" fmla="*/ 723886 h 723886"/>
              <a:gd name="connsiteX1" fmla="*/ 201 w 1061701"/>
              <a:gd name="connsiteY1" fmla="*/ 285901 h 723886"/>
              <a:gd name="connsiteX2" fmla="*/ 261268 w 1061701"/>
              <a:gd name="connsiteY2" fmla="*/ 38085 h 723886"/>
              <a:gd name="connsiteX3" fmla="*/ 1061701 w 1061701"/>
              <a:gd name="connsiteY3" fmla="*/ 5618 h 723886"/>
            </a:gdLst>
            <a:ahLst/>
            <a:cxnLst>
              <a:cxn ang="0">
                <a:pos x="connsiteX0" y="connsiteY0"/>
              </a:cxn>
              <a:cxn ang="0">
                <a:pos x="connsiteX1" y="connsiteY1"/>
              </a:cxn>
              <a:cxn ang="0">
                <a:pos x="connsiteX2" y="connsiteY2"/>
              </a:cxn>
              <a:cxn ang="0">
                <a:pos x="connsiteX3" y="connsiteY3"/>
              </a:cxn>
            </a:cxnLst>
            <a:rect l="l" t="t" r="r" b="b"/>
            <a:pathLst>
              <a:path w="1061701" h="723886">
                <a:moveTo>
                  <a:pt x="297381" y="723886"/>
                </a:moveTo>
                <a:cubicBezTo>
                  <a:pt x="150696" y="575296"/>
                  <a:pt x="6220" y="400201"/>
                  <a:pt x="201" y="285901"/>
                </a:cubicBezTo>
                <a:cubicBezTo>
                  <a:pt x="-5818" y="171601"/>
                  <a:pt x="124108" y="91425"/>
                  <a:pt x="261268" y="38085"/>
                </a:cubicBezTo>
                <a:cubicBezTo>
                  <a:pt x="398428" y="-15255"/>
                  <a:pt x="855961" y="1808"/>
                  <a:pt x="1061701" y="5618"/>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968F78C4-0AC9-6546-B52C-9868132808A5}"/>
              </a:ext>
            </a:extLst>
          </p:cNvPr>
          <p:cNvSpPr/>
          <p:nvPr/>
        </p:nvSpPr>
        <p:spPr>
          <a:xfrm rot="5400000" flipH="1">
            <a:off x="22444354" y="19819871"/>
            <a:ext cx="1476387" cy="914400"/>
          </a:xfrm>
          <a:prstGeom prst="rtTriangle">
            <a:avLst/>
          </a:prstGeom>
          <a:solidFill>
            <a:srgbClr val="7030A0">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E7FECF29-453F-EC41-B51D-47A5BE78443F}"/>
              </a:ext>
            </a:extLst>
          </p:cNvPr>
          <p:cNvSpPr/>
          <p:nvPr/>
        </p:nvSpPr>
        <p:spPr>
          <a:xfrm rot="16200000">
            <a:off x="21417669" y="19819872"/>
            <a:ext cx="1476387" cy="914400"/>
          </a:xfrm>
          <a:prstGeom prst="rtTriangle">
            <a:avLst/>
          </a:prstGeom>
          <a:solidFill>
            <a:srgbClr val="7030A0">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Icon&#10;&#10;Description automatically generated">
            <a:extLst>
              <a:ext uri="{FF2B5EF4-FFF2-40B4-BE49-F238E27FC236}">
                <a16:creationId xmlns:a16="http://schemas.microsoft.com/office/drawing/2014/main" id="{FEFD5593-06B2-A945-9F50-028267E83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6080" y="19947764"/>
            <a:ext cx="3319792" cy="19978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21361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995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D9E38A8B-F208-9E46-BDEA-0D5ADCB1D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232" y="11766272"/>
            <a:ext cx="13980694" cy="8831795"/>
          </a:xfrm>
          <a:prstGeom prst="rect">
            <a:avLst/>
          </a:prstGeom>
        </p:spPr>
      </p:pic>
      <p:pic>
        <p:nvPicPr>
          <p:cNvPr id="7" name="Picture 6" descr="Chart, bubble chart&#10;&#10;Description automatically generated">
            <a:extLst>
              <a:ext uri="{FF2B5EF4-FFF2-40B4-BE49-F238E27FC236}">
                <a16:creationId xmlns:a16="http://schemas.microsoft.com/office/drawing/2014/main" id="{79C6EEEA-AF2B-9F4B-A0C0-EFDAD4D57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9488" y="20187203"/>
            <a:ext cx="2816794" cy="2756434"/>
          </a:xfrm>
          <a:prstGeom prst="rect">
            <a:avLst/>
          </a:prstGeom>
        </p:spPr>
      </p:pic>
      <p:sp>
        <p:nvSpPr>
          <p:cNvPr id="6" name="TextBox 5">
            <a:extLst>
              <a:ext uri="{FF2B5EF4-FFF2-40B4-BE49-F238E27FC236}">
                <a16:creationId xmlns:a16="http://schemas.microsoft.com/office/drawing/2014/main" id="{3512EDFE-38BC-4543-BBCD-5BF991078BCB}"/>
              </a:ext>
            </a:extLst>
          </p:cNvPr>
          <p:cNvSpPr txBox="1"/>
          <p:nvPr/>
        </p:nvSpPr>
        <p:spPr>
          <a:xfrm rot="16200000">
            <a:off x="20713489" y="17352926"/>
            <a:ext cx="1848135" cy="1077218"/>
          </a:xfrm>
          <a:prstGeom prst="rect">
            <a:avLst/>
          </a:prstGeom>
          <a:noFill/>
        </p:spPr>
        <p:txBody>
          <a:bodyPr wrap="none" rtlCol="0">
            <a:spAutoFit/>
          </a:bodyPr>
          <a:lstStyle/>
          <a:p>
            <a:r>
              <a:rPr lang="en-US" sz="3200" dirty="0">
                <a:solidFill>
                  <a:schemeClr val="tx1">
                    <a:lumMod val="75000"/>
                    <a:lumOff val="25000"/>
                  </a:schemeClr>
                </a:solidFill>
              </a:rPr>
              <a:t>% Organic</a:t>
            </a:r>
          </a:p>
          <a:p>
            <a:r>
              <a:rPr lang="en-US" sz="3200" dirty="0">
                <a:solidFill>
                  <a:schemeClr val="tx1">
                    <a:lumMod val="75000"/>
                    <a:lumOff val="25000"/>
                  </a:schemeClr>
                </a:solidFill>
              </a:rPr>
              <a:t> Carbon</a:t>
            </a:r>
          </a:p>
        </p:txBody>
      </p:sp>
      <p:sp>
        <p:nvSpPr>
          <p:cNvPr id="8" name="TextBox 7">
            <a:extLst>
              <a:ext uri="{FF2B5EF4-FFF2-40B4-BE49-F238E27FC236}">
                <a16:creationId xmlns:a16="http://schemas.microsoft.com/office/drawing/2014/main" id="{50E226C5-C5EA-0349-8170-398DDD40B779}"/>
              </a:ext>
            </a:extLst>
          </p:cNvPr>
          <p:cNvSpPr txBox="1"/>
          <p:nvPr/>
        </p:nvSpPr>
        <p:spPr>
          <a:xfrm>
            <a:off x="22243312" y="18805347"/>
            <a:ext cx="2079224" cy="1077218"/>
          </a:xfrm>
          <a:prstGeom prst="rect">
            <a:avLst/>
          </a:prstGeom>
          <a:noFill/>
        </p:spPr>
        <p:txBody>
          <a:bodyPr wrap="none" rtlCol="0">
            <a:spAutoFit/>
          </a:bodyPr>
          <a:lstStyle/>
          <a:p>
            <a:r>
              <a:rPr lang="en-US" sz="3200" dirty="0">
                <a:solidFill>
                  <a:schemeClr val="tx1">
                    <a:lumMod val="75000"/>
                    <a:lumOff val="25000"/>
                  </a:schemeClr>
                </a:solidFill>
              </a:rPr>
              <a:t>Probability </a:t>
            </a:r>
          </a:p>
          <a:p>
            <a:r>
              <a:rPr lang="en-US" sz="3200" dirty="0">
                <a:solidFill>
                  <a:schemeClr val="tx1">
                    <a:lumMod val="75000"/>
                    <a:lumOff val="25000"/>
                  </a:schemeClr>
                </a:solidFill>
              </a:rPr>
              <a:t>density</a:t>
            </a:r>
          </a:p>
        </p:txBody>
      </p:sp>
      <p:cxnSp>
        <p:nvCxnSpPr>
          <p:cNvPr id="9" name="Straight Arrow Connector 8">
            <a:extLst>
              <a:ext uri="{FF2B5EF4-FFF2-40B4-BE49-F238E27FC236}">
                <a16:creationId xmlns:a16="http://schemas.microsoft.com/office/drawing/2014/main" id="{C769E9F1-E977-C34B-A91A-6C8EE4736B67}"/>
              </a:ext>
            </a:extLst>
          </p:cNvPr>
          <p:cNvCxnSpPr/>
          <p:nvPr/>
        </p:nvCxnSpPr>
        <p:spPr>
          <a:xfrm flipV="1">
            <a:off x="22243312" y="12581280"/>
            <a:ext cx="0" cy="6025422"/>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44D72FC-B958-1B47-B612-75B1F2E12231}"/>
              </a:ext>
            </a:extLst>
          </p:cNvPr>
          <p:cNvCxnSpPr>
            <a:cxnSpLocks/>
          </p:cNvCxnSpPr>
          <p:nvPr/>
        </p:nvCxnSpPr>
        <p:spPr>
          <a:xfrm>
            <a:off x="22243312" y="18594738"/>
            <a:ext cx="288133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215F8338-E675-6B49-81FA-AF09A2810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1153374" y="13966689"/>
            <a:ext cx="5394739" cy="3254611"/>
          </a:xfrm>
          <a:prstGeom prst="rect">
            <a:avLst/>
          </a:prstGeom>
        </p:spPr>
      </p:pic>
    </p:spTree>
    <p:extLst>
      <p:ext uri="{BB962C8B-B14F-4D97-AF65-F5344CB8AC3E}">
        <p14:creationId xmlns:p14="http://schemas.microsoft.com/office/powerpoint/2010/main" val="3200121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arrow&#10;&#10;Description automatically generated">
            <a:extLst>
              <a:ext uri="{FF2B5EF4-FFF2-40B4-BE49-F238E27FC236}">
                <a16:creationId xmlns:a16="http://schemas.microsoft.com/office/drawing/2014/main" id="{413FAD41-E66D-6648-86F4-E42EED241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384" y="12829454"/>
            <a:ext cx="11001099" cy="8418448"/>
          </a:xfrm>
          <a:prstGeom prst="rect">
            <a:avLst/>
          </a:prstGeom>
        </p:spPr>
      </p:pic>
      <p:pic>
        <p:nvPicPr>
          <p:cNvPr id="3" name="Picture 2" descr="Logo&#10;&#10;Description automatically generated with medium confidence">
            <a:extLst>
              <a:ext uri="{FF2B5EF4-FFF2-40B4-BE49-F238E27FC236}">
                <a16:creationId xmlns:a16="http://schemas.microsoft.com/office/drawing/2014/main" id="{70811FC8-EDC6-8A40-80F5-45B9E7A20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1653" y="12829454"/>
            <a:ext cx="1289517" cy="1452440"/>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44085058-2F66-9E4E-9B11-C1D0CE391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3050" y="13836650"/>
            <a:ext cx="8191500" cy="5245100"/>
          </a:xfrm>
          <a:prstGeom prst="rect">
            <a:avLst/>
          </a:prstGeom>
        </p:spPr>
      </p:pic>
    </p:spTree>
    <p:extLst>
      <p:ext uri="{BB962C8B-B14F-4D97-AF65-F5344CB8AC3E}">
        <p14:creationId xmlns:p14="http://schemas.microsoft.com/office/powerpoint/2010/main" val="1171545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s://andrewsforest.oregonstate.edu/sites/default/files/lter/images/hja/cd_abh/abh_010.jpg">
            <a:extLst>
              <a:ext uri="{FF2B5EF4-FFF2-40B4-BE49-F238E27FC236}">
                <a16:creationId xmlns:a16="http://schemas.microsoft.com/office/drawing/2014/main" id="{0A49D584-C5C5-40C0-8907-D98EE38DC6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 t="11258" b="26830"/>
          <a:stretch/>
        </p:blipFill>
        <p:spPr bwMode="auto">
          <a:xfrm>
            <a:off x="23339898" y="12630467"/>
            <a:ext cx="6575898" cy="6575900"/>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2" descr="https://andrewsforest.oregonstate.edu/sites/default/files/lter/images/hja/cd_abh/abh_003.jpg">
            <a:extLst>
              <a:ext uri="{FF2B5EF4-FFF2-40B4-BE49-F238E27FC236}">
                <a16:creationId xmlns:a16="http://schemas.microsoft.com/office/drawing/2014/main" id="{899D1F81-72E8-4655-8062-BE8467921A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 t="23452" r="392" b="10883"/>
          <a:stretch/>
        </p:blipFill>
        <p:spPr bwMode="auto">
          <a:xfrm>
            <a:off x="6660204" y="12698414"/>
            <a:ext cx="6575898" cy="6575899"/>
          </a:xfrm>
          <a:prstGeom prst="ellipse">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BDCB687-971F-4F6A-B3B3-2823EF8EA2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098" b="16559"/>
          <a:stretch/>
        </p:blipFill>
        <p:spPr bwMode="auto">
          <a:xfrm>
            <a:off x="14798591" y="12630472"/>
            <a:ext cx="6569593" cy="65758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6" descr="https://andrewsforest.oregonstate.edu/sites/default/files/lter/images/hja/cd_abh/abh_010.jpg">
            <a:extLst>
              <a:ext uri="{FF2B5EF4-FFF2-40B4-BE49-F238E27FC236}">
                <a16:creationId xmlns:a16="http://schemas.microsoft.com/office/drawing/2014/main" id="{A3ADCFE6-CD41-214F-8732-425FD61E82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 t="11258" b="26830"/>
          <a:stretch/>
        </p:blipFill>
        <p:spPr bwMode="auto">
          <a:xfrm>
            <a:off x="23492298" y="12782867"/>
            <a:ext cx="6575898" cy="65759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961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ED520658-9352-704A-81AE-400CA8F56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9350" y="12223754"/>
            <a:ext cx="7565506" cy="5643553"/>
          </a:xfrm>
          <a:prstGeom prst="rect">
            <a:avLst/>
          </a:prstGeom>
        </p:spPr>
      </p:pic>
      <p:pic>
        <p:nvPicPr>
          <p:cNvPr id="8" name="Picture 7" descr="https://andrewsforest.oregonstate.edu/sites/default/files/lter/images/hja/cd_abh/abh_010.jpg">
            <a:extLst>
              <a:ext uri="{FF2B5EF4-FFF2-40B4-BE49-F238E27FC236}">
                <a16:creationId xmlns:a16="http://schemas.microsoft.com/office/drawing/2014/main" id="{D8817B71-615E-6B4F-BA57-276BF00D7C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 t="11258" b="26830"/>
          <a:stretch/>
        </p:blipFill>
        <p:spPr bwMode="auto">
          <a:xfrm>
            <a:off x="17754600" y="9601204"/>
            <a:ext cx="4089400" cy="4089401"/>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6F61F77D-E281-2040-BD96-DF729FFD2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5654" y="12223754"/>
            <a:ext cx="7397396" cy="5643553"/>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D5B45BD4-BF5A-1948-8263-9305A4408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97650" y="18554361"/>
            <a:ext cx="7095350" cy="4543224"/>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80A63C0C-9607-DB42-AC58-E3A4B76B54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3250" y="18579761"/>
            <a:ext cx="7095350" cy="4280578"/>
          </a:xfrm>
          <a:prstGeom prst="rect">
            <a:avLst/>
          </a:prstGeom>
        </p:spPr>
      </p:pic>
    </p:spTree>
    <p:extLst>
      <p:ext uri="{BB962C8B-B14F-4D97-AF65-F5344CB8AC3E}">
        <p14:creationId xmlns:p14="http://schemas.microsoft.com/office/powerpoint/2010/main" val="1804680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3766ED1A-1A7C-6146-8E64-AA9F18E83DE4}"/>
              </a:ext>
            </a:extLst>
          </p:cNvPr>
          <p:cNvSpPr/>
          <p:nvPr/>
        </p:nvSpPr>
        <p:spPr>
          <a:xfrm rot="18316566" flipH="1">
            <a:off x="15663446" y="11711848"/>
            <a:ext cx="9084812" cy="9158463"/>
          </a:xfrm>
          <a:custGeom>
            <a:avLst/>
            <a:gdLst>
              <a:gd name="connsiteX0" fmla="*/ 2998883 w 10126780"/>
              <a:gd name="connsiteY0" fmla="*/ 0 h 10591634"/>
              <a:gd name="connsiteX1" fmla="*/ 3004740 w 10126780"/>
              <a:gd name="connsiteY1" fmla="*/ 4034 h 10591634"/>
              <a:gd name="connsiteX2" fmla="*/ 2854814 w 10126780"/>
              <a:gd name="connsiteY2" fmla="*/ 120701 h 10591634"/>
              <a:gd name="connsiteX3" fmla="*/ 942399 w 10126780"/>
              <a:gd name="connsiteY3" fmla="*/ 4295583 h 10591634"/>
              <a:gd name="connsiteX4" fmla="*/ 5703392 w 10126780"/>
              <a:gd name="connsiteY4" fmla="*/ 9505489 h 10591634"/>
              <a:gd name="connsiteX5" fmla="*/ 8731825 w 10126780"/>
              <a:gd name="connsiteY5" fmla="*/ 8315800 h 10591634"/>
              <a:gd name="connsiteX6" fmla="*/ 8812785 w 10126780"/>
              <a:gd name="connsiteY6" fmla="*/ 8239058 h 10591634"/>
              <a:gd name="connsiteX7" fmla="*/ 8476707 w 10126780"/>
              <a:gd name="connsiteY7" fmla="*/ 8007598 h 10591634"/>
              <a:gd name="connsiteX8" fmla="*/ 10079723 w 10126780"/>
              <a:gd name="connsiteY8" fmla="*/ 7446192 h 10591634"/>
              <a:gd name="connsiteX9" fmla="*/ 10126780 w 10126780"/>
              <a:gd name="connsiteY9" fmla="*/ 9144021 h 10591634"/>
              <a:gd name="connsiteX10" fmla="*/ 9755283 w 10126780"/>
              <a:gd name="connsiteY10" fmla="*/ 8888167 h 10591634"/>
              <a:gd name="connsiteX11" fmla="*/ 9601647 w 10126780"/>
              <a:gd name="connsiteY11" fmla="*/ 9043968 h 10591634"/>
              <a:gd name="connsiteX12" fmla="*/ 2481766 w 10126780"/>
              <a:gd name="connsiteY12" fmla="*/ 9574692 h 10591634"/>
              <a:gd name="connsiteX13" fmla="*/ 966422 w 10126780"/>
              <a:gd name="connsiteY13" fmla="*/ 1776858 h 10591634"/>
              <a:gd name="connsiteX14" fmla="*/ 2794865 w 10126780"/>
              <a:gd name="connsiteY14" fmla="*/ 107900 h 1059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6780" h="10591634">
                <a:moveTo>
                  <a:pt x="2998883" y="0"/>
                </a:moveTo>
                <a:lnTo>
                  <a:pt x="3004740" y="4034"/>
                </a:lnTo>
                <a:lnTo>
                  <a:pt x="2854814" y="120701"/>
                </a:lnTo>
                <a:cubicBezTo>
                  <a:pt x="1693860" y="1070790"/>
                  <a:pt x="942399" y="2587156"/>
                  <a:pt x="942399" y="4295583"/>
                </a:cubicBezTo>
                <a:cubicBezTo>
                  <a:pt x="942399" y="7172935"/>
                  <a:pt x="3073967" y="9505489"/>
                  <a:pt x="5703392" y="9505489"/>
                </a:cubicBezTo>
                <a:cubicBezTo>
                  <a:pt x="6853765" y="9505490"/>
                  <a:pt x="7908846" y="9059024"/>
                  <a:pt x="8731825" y="8315800"/>
                </a:cubicBezTo>
                <a:lnTo>
                  <a:pt x="8812785" y="8239058"/>
                </a:lnTo>
                <a:lnTo>
                  <a:pt x="8476707" y="8007598"/>
                </a:lnTo>
                <a:lnTo>
                  <a:pt x="10079723" y="7446192"/>
                </a:lnTo>
                <a:lnTo>
                  <a:pt x="10126780" y="9144021"/>
                </a:lnTo>
                <a:lnTo>
                  <a:pt x="9755283" y="8888167"/>
                </a:lnTo>
                <a:lnTo>
                  <a:pt x="9601647" y="9043968"/>
                </a:lnTo>
                <a:cubicBezTo>
                  <a:pt x="7729861" y="10853172"/>
                  <a:pt x="4748847" y="11136054"/>
                  <a:pt x="2481766" y="9574692"/>
                </a:cubicBezTo>
                <a:cubicBezTo>
                  <a:pt x="-97670" y="7798208"/>
                  <a:pt x="-776112" y="4306999"/>
                  <a:pt x="966422" y="1776858"/>
                </a:cubicBezTo>
                <a:cubicBezTo>
                  <a:pt x="1456510" y="1065256"/>
                  <a:pt x="2085904" y="505465"/>
                  <a:pt x="2794865" y="1079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icon&#10;&#10;Description automatically generated">
            <a:extLst>
              <a:ext uri="{FF2B5EF4-FFF2-40B4-BE49-F238E27FC236}">
                <a16:creationId xmlns:a16="http://schemas.microsoft.com/office/drawing/2014/main" id="{9D2E5EE3-0BBE-8149-9E7D-8D9FFFB90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079" y="15025749"/>
            <a:ext cx="6536151" cy="7954484"/>
          </a:xfrm>
          <a:prstGeom prst="rect">
            <a:avLst/>
          </a:prstGeom>
          <a:ln>
            <a:noFill/>
          </a:ln>
          <a:effectLst>
            <a:outerShdw blurRad="292100" dist="139700" dir="2700000" algn="tl" rotWithShape="0">
              <a:srgbClr val="333333">
                <a:alpha val="65000"/>
              </a:srgbClr>
            </a:outerShdw>
          </a:effectLst>
        </p:spPr>
      </p:pic>
      <p:pic>
        <p:nvPicPr>
          <p:cNvPr id="7" name="Picture 6" descr="A picture containing chart&#10;&#10;Description automatically generated">
            <a:extLst>
              <a:ext uri="{FF2B5EF4-FFF2-40B4-BE49-F238E27FC236}">
                <a16:creationId xmlns:a16="http://schemas.microsoft.com/office/drawing/2014/main" id="{0F71E366-1878-314A-B37B-B8F48AE7A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1335" y="14371572"/>
            <a:ext cx="4749792" cy="6874429"/>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FE06E273-CA37-534E-BAFB-4D3ACC885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93504" y="10673777"/>
            <a:ext cx="2362578" cy="4097975"/>
          </a:xfrm>
          <a:prstGeom prst="rect">
            <a:avLst/>
          </a:prstGeom>
        </p:spPr>
      </p:pic>
      <p:pic>
        <p:nvPicPr>
          <p:cNvPr id="11" name="Picture 10" descr="Icon&#10;&#10;Description automatically generated">
            <a:extLst>
              <a:ext uri="{FF2B5EF4-FFF2-40B4-BE49-F238E27FC236}">
                <a16:creationId xmlns:a16="http://schemas.microsoft.com/office/drawing/2014/main" id="{9099154C-AFDA-AD49-99B7-7707B5A2A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42648" y="10277415"/>
            <a:ext cx="5651925" cy="2204547"/>
          </a:xfrm>
          <a:prstGeom prst="rect">
            <a:avLst/>
          </a:prstGeom>
        </p:spPr>
      </p:pic>
      <p:sp>
        <p:nvSpPr>
          <p:cNvPr id="13" name="Curved Down Arrow 12">
            <a:extLst>
              <a:ext uri="{FF2B5EF4-FFF2-40B4-BE49-F238E27FC236}">
                <a16:creationId xmlns:a16="http://schemas.microsoft.com/office/drawing/2014/main" id="{8F078CB6-D9DD-1646-BAB0-DD7C516F7046}"/>
              </a:ext>
            </a:extLst>
          </p:cNvPr>
          <p:cNvSpPr/>
          <p:nvPr/>
        </p:nvSpPr>
        <p:spPr>
          <a:xfrm>
            <a:off x="19994569" y="10684630"/>
            <a:ext cx="929084" cy="516770"/>
          </a:xfrm>
          <a:prstGeom prst="curved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Left Arrow 13">
            <a:extLst>
              <a:ext uri="{FF2B5EF4-FFF2-40B4-BE49-F238E27FC236}">
                <a16:creationId xmlns:a16="http://schemas.microsoft.com/office/drawing/2014/main" id="{66C89038-17A9-3F49-AB4E-112607A1FD53}"/>
              </a:ext>
            </a:extLst>
          </p:cNvPr>
          <p:cNvSpPr/>
          <p:nvPr/>
        </p:nvSpPr>
        <p:spPr>
          <a:xfrm>
            <a:off x="23176444" y="12481958"/>
            <a:ext cx="959276" cy="965200"/>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triped Right Arrow 14">
            <a:extLst>
              <a:ext uri="{FF2B5EF4-FFF2-40B4-BE49-F238E27FC236}">
                <a16:creationId xmlns:a16="http://schemas.microsoft.com/office/drawing/2014/main" id="{BBABD6DF-2ECE-6A42-AA46-77C4202F8FFD}"/>
              </a:ext>
            </a:extLst>
          </p:cNvPr>
          <p:cNvSpPr/>
          <p:nvPr/>
        </p:nvSpPr>
        <p:spPr>
          <a:xfrm rot="10800000">
            <a:off x="20663705" y="16459204"/>
            <a:ext cx="1811088" cy="791191"/>
          </a:xfrm>
          <a:prstGeom prst="striped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07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andrewsforest.oregonstate.edu/sites/default/files/lter/images/hja/cd_abh/abh_003.jpg">
            <a:extLst>
              <a:ext uri="{FF2B5EF4-FFF2-40B4-BE49-F238E27FC236}">
                <a16:creationId xmlns:a16="http://schemas.microsoft.com/office/drawing/2014/main" id="{899D1F81-72E8-4655-8062-BE8467921AD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783" t="23452" r="392" b="10883"/>
          <a:stretch/>
        </p:blipFill>
        <p:spPr bwMode="auto">
          <a:xfrm>
            <a:off x="6080297" y="13131195"/>
            <a:ext cx="9959025" cy="9959027"/>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BDCB687-971F-4F6A-B3B3-2823EF8EA2E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t="11098" b="16559"/>
          <a:stretch/>
        </p:blipFill>
        <p:spPr bwMode="auto">
          <a:xfrm>
            <a:off x="19592602" y="13131195"/>
            <a:ext cx="10382247" cy="10392213"/>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E83C04-BBFE-F54F-AFEB-5E6B5C1EEFC9}"/>
              </a:ext>
            </a:extLst>
          </p:cNvPr>
          <p:cNvSpPr txBox="1"/>
          <p:nvPr/>
        </p:nvSpPr>
        <p:spPr>
          <a:xfrm>
            <a:off x="3366147" y="6473803"/>
            <a:ext cx="27660201" cy="1107996"/>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But important questions remain unanswered…particularly those about </a:t>
            </a:r>
            <a:r>
              <a:rPr lang="en-US" sz="6600" dirty="0">
                <a:solidFill>
                  <a:srgbClr val="35978F"/>
                </a:solidFill>
                <a:latin typeface="Impact" panose="020B0806030902050204" pitchFamily="34" charset="0"/>
              </a:rPr>
              <a:t>C fluxes!</a:t>
            </a:r>
          </a:p>
        </p:txBody>
      </p:sp>
      <p:pic>
        <p:nvPicPr>
          <p:cNvPr id="7" name="Picture 6" descr="A picture containing indoor, open, door, fireplace&#10;&#10;Description automatically generated">
            <a:extLst>
              <a:ext uri="{FF2B5EF4-FFF2-40B4-BE49-F238E27FC236}">
                <a16:creationId xmlns:a16="http://schemas.microsoft.com/office/drawing/2014/main" id="{3215644A-4DFC-B641-8196-AAF04CEE3827}"/>
              </a:ext>
            </a:extLst>
          </p:cNvPr>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40381" t="26667" r="22916" b="24861"/>
          <a:stretch/>
        </p:blipFill>
        <p:spPr>
          <a:xfrm>
            <a:off x="3826911" y="8059021"/>
            <a:ext cx="3761789" cy="3726056"/>
          </a:xfrm>
          <a:prstGeom prst="ellipse">
            <a:avLst/>
          </a:prstGeom>
        </p:spPr>
      </p:pic>
      <p:sp>
        <p:nvSpPr>
          <p:cNvPr id="8" name="TextBox 7">
            <a:extLst>
              <a:ext uri="{FF2B5EF4-FFF2-40B4-BE49-F238E27FC236}">
                <a16:creationId xmlns:a16="http://schemas.microsoft.com/office/drawing/2014/main" id="{31E4FEE7-16F4-824F-BBAD-6E5366340876}"/>
              </a:ext>
            </a:extLst>
          </p:cNvPr>
          <p:cNvSpPr txBox="1"/>
          <p:nvPr/>
        </p:nvSpPr>
        <p:spPr>
          <a:xfrm>
            <a:off x="8185046" y="8801557"/>
            <a:ext cx="20236070" cy="2123658"/>
          </a:xfrm>
          <a:prstGeom prst="rect">
            <a:avLst/>
          </a:prstGeom>
          <a:noFill/>
        </p:spPr>
        <p:txBody>
          <a:bodyPr wrap="square" rtlCol="0">
            <a:spAutoFit/>
          </a:bodyPr>
          <a:lstStyle/>
          <a:p>
            <a:r>
              <a:rPr lang="en-US" sz="4400" dirty="0">
                <a:solidFill>
                  <a:schemeClr val="tx1">
                    <a:lumMod val="50000"/>
                    <a:lumOff val="50000"/>
                  </a:schemeClr>
                </a:solidFill>
              </a:rPr>
              <a:t>Back in the 70’s when the paired watershed studies started most efforts were dedicated to nitrogen and phosphorus fluxes. Yet, C fluxes through these streams were being profoundly affected:</a:t>
            </a:r>
          </a:p>
        </p:txBody>
      </p:sp>
      <p:sp>
        <p:nvSpPr>
          <p:cNvPr id="11" name="TextBox 10">
            <a:extLst>
              <a:ext uri="{FF2B5EF4-FFF2-40B4-BE49-F238E27FC236}">
                <a16:creationId xmlns:a16="http://schemas.microsoft.com/office/drawing/2014/main" id="{E05655A1-8ECE-BE44-850B-B25D36775D94}"/>
              </a:ext>
            </a:extLst>
          </p:cNvPr>
          <p:cNvSpPr txBox="1"/>
          <p:nvPr/>
        </p:nvSpPr>
        <p:spPr>
          <a:xfrm>
            <a:off x="30260080" y="24153826"/>
            <a:ext cx="2246962" cy="523220"/>
          </a:xfrm>
          <a:prstGeom prst="rect">
            <a:avLst/>
          </a:prstGeom>
          <a:noFill/>
        </p:spPr>
        <p:txBody>
          <a:bodyPr wrap="none" rtlCol="0">
            <a:spAutoFit/>
          </a:bodyPr>
          <a:lstStyle/>
          <a:p>
            <a:r>
              <a:rPr lang="en-US" sz="2800" dirty="0"/>
              <a:t>Photo sources</a:t>
            </a:r>
          </a:p>
        </p:txBody>
      </p:sp>
      <p:sp>
        <p:nvSpPr>
          <p:cNvPr id="12" name="TextBox 11">
            <a:extLst>
              <a:ext uri="{FF2B5EF4-FFF2-40B4-BE49-F238E27FC236}">
                <a16:creationId xmlns:a16="http://schemas.microsoft.com/office/drawing/2014/main" id="{605B1EB4-B42D-C34C-9D6B-D0FC71C6BC67}"/>
              </a:ext>
            </a:extLst>
          </p:cNvPr>
          <p:cNvSpPr txBox="1"/>
          <p:nvPr/>
        </p:nvSpPr>
        <p:spPr>
          <a:xfrm>
            <a:off x="12812217" y="11904137"/>
            <a:ext cx="10951569" cy="1107996"/>
          </a:xfrm>
          <a:prstGeom prst="rect">
            <a:avLst/>
          </a:prstGeom>
          <a:noFill/>
        </p:spPr>
        <p:txBody>
          <a:bodyPr wrap="square" rtlCol="0">
            <a:spAutoFit/>
          </a:bodyPr>
          <a:lstStyle/>
          <a:p>
            <a:pPr algn="ctr"/>
            <a:r>
              <a:rPr lang="en-US" sz="6600" dirty="0">
                <a:solidFill>
                  <a:schemeClr val="tx1">
                    <a:lumMod val="65000"/>
                    <a:lumOff val="35000"/>
                  </a:schemeClr>
                </a:solidFill>
                <a:latin typeface="Impact" panose="020B0806030902050204" pitchFamily="34" charset="0"/>
              </a:rPr>
              <a:t>Where are the </a:t>
            </a:r>
            <a:r>
              <a:rPr lang="en-US" sz="6600" dirty="0">
                <a:solidFill>
                  <a:srgbClr val="35978F"/>
                </a:solidFill>
                <a:latin typeface="Impact" panose="020B0806030902050204" pitchFamily="34" charset="0"/>
              </a:rPr>
              <a:t>C sources?</a:t>
            </a:r>
          </a:p>
        </p:txBody>
      </p:sp>
      <p:sp>
        <p:nvSpPr>
          <p:cNvPr id="13" name="TextBox 12">
            <a:extLst>
              <a:ext uri="{FF2B5EF4-FFF2-40B4-BE49-F238E27FC236}">
                <a16:creationId xmlns:a16="http://schemas.microsoft.com/office/drawing/2014/main" id="{2B65C3D4-2BF1-D84C-ACB4-7371E8967B12}"/>
              </a:ext>
            </a:extLst>
          </p:cNvPr>
          <p:cNvSpPr txBox="1"/>
          <p:nvPr/>
        </p:nvSpPr>
        <p:spPr>
          <a:xfrm>
            <a:off x="15199868" y="22486005"/>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sp>
        <p:nvSpPr>
          <p:cNvPr id="14" name="TextBox 13">
            <a:extLst>
              <a:ext uri="{FF2B5EF4-FFF2-40B4-BE49-F238E27FC236}">
                <a16:creationId xmlns:a16="http://schemas.microsoft.com/office/drawing/2014/main" id="{59DD0ABA-D581-704E-B8F5-0C26C430C633}"/>
              </a:ext>
            </a:extLst>
          </p:cNvPr>
          <p:cNvSpPr txBox="1"/>
          <p:nvPr/>
        </p:nvSpPr>
        <p:spPr>
          <a:xfrm>
            <a:off x="4542713" y="13131193"/>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sp>
        <p:nvSpPr>
          <p:cNvPr id="15" name="TextBox 14">
            <a:extLst>
              <a:ext uri="{FF2B5EF4-FFF2-40B4-BE49-F238E27FC236}">
                <a16:creationId xmlns:a16="http://schemas.microsoft.com/office/drawing/2014/main" id="{EC7578CD-CAE2-224C-862A-829188491334}"/>
              </a:ext>
            </a:extLst>
          </p:cNvPr>
          <p:cNvSpPr txBox="1"/>
          <p:nvPr/>
        </p:nvSpPr>
        <p:spPr>
          <a:xfrm>
            <a:off x="2970618" y="18154271"/>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sp>
        <p:nvSpPr>
          <p:cNvPr id="16" name="TextBox 15">
            <a:extLst>
              <a:ext uri="{FF2B5EF4-FFF2-40B4-BE49-F238E27FC236}">
                <a16:creationId xmlns:a16="http://schemas.microsoft.com/office/drawing/2014/main" id="{230F627E-8C74-D348-9278-A4E8E0F02E2F}"/>
              </a:ext>
            </a:extLst>
          </p:cNvPr>
          <p:cNvSpPr txBox="1"/>
          <p:nvPr/>
        </p:nvSpPr>
        <p:spPr>
          <a:xfrm>
            <a:off x="4177536" y="22085886"/>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sp>
        <p:nvSpPr>
          <p:cNvPr id="17" name="TextBox 16">
            <a:extLst>
              <a:ext uri="{FF2B5EF4-FFF2-40B4-BE49-F238E27FC236}">
                <a16:creationId xmlns:a16="http://schemas.microsoft.com/office/drawing/2014/main" id="{AB9F9D25-35F8-F140-B30D-DB2AB134BF85}"/>
              </a:ext>
            </a:extLst>
          </p:cNvPr>
          <p:cNvSpPr txBox="1"/>
          <p:nvPr/>
        </p:nvSpPr>
        <p:spPr>
          <a:xfrm>
            <a:off x="16529066" y="17356783"/>
            <a:ext cx="3517868" cy="1446550"/>
          </a:xfrm>
          <a:prstGeom prst="rect">
            <a:avLst/>
          </a:prstGeom>
          <a:noFill/>
        </p:spPr>
        <p:txBody>
          <a:bodyPr wrap="square" rtlCol="0">
            <a:spAutoFit/>
          </a:bodyPr>
          <a:lstStyle/>
          <a:p>
            <a:r>
              <a:rPr lang="en-US" sz="4400" i="1" dirty="0">
                <a:solidFill>
                  <a:schemeClr val="tx1">
                    <a:lumMod val="50000"/>
                    <a:lumOff val="50000"/>
                  </a:schemeClr>
                </a:solidFill>
              </a:rPr>
              <a:t>This is </a:t>
            </a:r>
          </a:p>
          <a:p>
            <a:r>
              <a:rPr lang="en-US" sz="4400" i="1" dirty="0">
                <a:solidFill>
                  <a:schemeClr val="tx1">
                    <a:lumMod val="50000"/>
                    <a:lumOff val="50000"/>
                  </a:schemeClr>
                </a:solidFill>
              </a:rPr>
              <a:t>carbon!</a:t>
            </a:r>
          </a:p>
        </p:txBody>
      </p:sp>
      <p:cxnSp>
        <p:nvCxnSpPr>
          <p:cNvPr id="36" name="Straight Connector 35">
            <a:extLst>
              <a:ext uri="{FF2B5EF4-FFF2-40B4-BE49-F238E27FC236}">
                <a16:creationId xmlns:a16="http://schemas.microsoft.com/office/drawing/2014/main" id="{6B02636E-5415-6C49-BA16-3DB41C4D7F29}"/>
              </a:ext>
            </a:extLst>
          </p:cNvPr>
          <p:cNvCxnSpPr>
            <a:cxnSpLocks/>
            <a:stCxn id="17" idx="1"/>
          </p:cNvCxnSpPr>
          <p:nvPr/>
        </p:nvCxnSpPr>
        <p:spPr>
          <a:xfrm flipH="1">
            <a:off x="14057303" y="18080058"/>
            <a:ext cx="2471765" cy="0"/>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B875FD-2F37-F343-BBEE-A72FF5004D84}"/>
              </a:ext>
            </a:extLst>
          </p:cNvPr>
          <p:cNvCxnSpPr>
            <a:cxnSpLocks/>
          </p:cNvCxnSpPr>
          <p:nvPr/>
        </p:nvCxnSpPr>
        <p:spPr>
          <a:xfrm>
            <a:off x="6518086" y="13773958"/>
            <a:ext cx="3894171" cy="1945275"/>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1B4993-204E-1A44-9E7E-2276ABE39DE2}"/>
              </a:ext>
            </a:extLst>
          </p:cNvPr>
          <p:cNvCxnSpPr>
            <a:cxnSpLocks/>
          </p:cNvCxnSpPr>
          <p:nvPr/>
        </p:nvCxnSpPr>
        <p:spPr>
          <a:xfrm flipV="1">
            <a:off x="4759150" y="18596487"/>
            <a:ext cx="5171186" cy="64776"/>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8EE4F1A-835C-314D-8FFA-078EADD441D3}"/>
              </a:ext>
            </a:extLst>
          </p:cNvPr>
          <p:cNvCxnSpPr>
            <a:cxnSpLocks/>
          </p:cNvCxnSpPr>
          <p:nvPr/>
        </p:nvCxnSpPr>
        <p:spPr>
          <a:xfrm flipV="1">
            <a:off x="6080295" y="20472599"/>
            <a:ext cx="3729874" cy="2336562"/>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FE93E28-D7E8-B149-AEFA-4FEA1F7AEA7C}"/>
              </a:ext>
            </a:extLst>
          </p:cNvPr>
          <p:cNvCxnSpPr>
            <a:cxnSpLocks/>
            <a:stCxn id="13" idx="1"/>
          </p:cNvCxnSpPr>
          <p:nvPr/>
        </p:nvCxnSpPr>
        <p:spPr>
          <a:xfrm flipH="1" flipV="1">
            <a:off x="12342804" y="21356658"/>
            <a:ext cx="2857064" cy="1852622"/>
          </a:xfrm>
          <a:prstGeom prst="line">
            <a:avLst/>
          </a:prstGeom>
          <a:ln w="5715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2C650ED-C163-9E45-AF2E-D8D743FE563F}"/>
              </a:ext>
            </a:extLst>
          </p:cNvPr>
          <p:cNvSpPr/>
          <p:nvPr/>
        </p:nvSpPr>
        <p:spPr>
          <a:xfrm>
            <a:off x="7695404" y="23642466"/>
            <a:ext cx="6682214" cy="1938992"/>
          </a:xfrm>
          <a:prstGeom prst="rect">
            <a:avLst/>
          </a:prstGeom>
        </p:spPr>
        <p:txBody>
          <a:bodyPr wrap="none">
            <a:spAutoFit/>
          </a:bodyPr>
          <a:lstStyle/>
          <a:p>
            <a:r>
              <a:rPr lang="en-US" sz="4800" b="1" dirty="0">
                <a:solidFill>
                  <a:schemeClr val="accent2">
                    <a:lumMod val="75000"/>
                  </a:schemeClr>
                </a:solidFill>
              </a:rPr>
              <a:t>Watershed 10 </a:t>
            </a:r>
            <a:r>
              <a:rPr lang="en-US" sz="4800" dirty="0">
                <a:solidFill>
                  <a:schemeClr val="accent2">
                    <a:lumMod val="75000"/>
                  </a:schemeClr>
                </a:solidFill>
              </a:rPr>
              <a:t>(WS10)</a:t>
            </a:r>
          </a:p>
          <a:p>
            <a:r>
              <a:rPr lang="en-US" sz="7200" b="1" dirty="0">
                <a:solidFill>
                  <a:schemeClr val="accent2">
                    <a:lumMod val="75000"/>
                  </a:schemeClr>
                </a:solidFill>
              </a:rPr>
              <a:t>before</a:t>
            </a:r>
            <a:r>
              <a:rPr lang="en-US" sz="4800" dirty="0">
                <a:solidFill>
                  <a:schemeClr val="accent2">
                    <a:lumMod val="75000"/>
                  </a:schemeClr>
                </a:solidFill>
              </a:rPr>
              <a:t> clear-cut 1975  </a:t>
            </a:r>
          </a:p>
        </p:txBody>
      </p:sp>
      <p:sp>
        <p:nvSpPr>
          <p:cNvPr id="22" name="Rectangle 21">
            <a:extLst>
              <a:ext uri="{FF2B5EF4-FFF2-40B4-BE49-F238E27FC236}">
                <a16:creationId xmlns:a16="http://schemas.microsoft.com/office/drawing/2014/main" id="{2B638A1A-8DFA-C14D-AD12-279407B56EA1}"/>
              </a:ext>
            </a:extLst>
          </p:cNvPr>
          <p:cNvSpPr/>
          <p:nvPr/>
        </p:nvSpPr>
        <p:spPr>
          <a:xfrm>
            <a:off x="22198386" y="23590207"/>
            <a:ext cx="6084743" cy="1938992"/>
          </a:xfrm>
          <a:prstGeom prst="rect">
            <a:avLst/>
          </a:prstGeom>
        </p:spPr>
        <p:txBody>
          <a:bodyPr wrap="none">
            <a:spAutoFit/>
          </a:bodyPr>
          <a:lstStyle/>
          <a:p>
            <a:r>
              <a:rPr lang="en-US" sz="4800" b="1" dirty="0">
                <a:solidFill>
                  <a:schemeClr val="accent2">
                    <a:lumMod val="75000"/>
                  </a:schemeClr>
                </a:solidFill>
              </a:rPr>
              <a:t>Watershed 10 </a:t>
            </a:r>
            <a:r>
              <a:rPr lang="en-US" sz="4800" dirty="0">
                <a:solidFill>
                  <a:schemeClr val="accent2">
                    <a:lumMod val="75000"/>
                  </a:schemeClr>
                </a:solidFill>
              </a:rPr>
              <a:t>(WS10)</a:t>
            </a:r>
          </a:p>
          <a:p>
            <a:r>
              <a:rPr lang="en-US" sz="7200" b="1" dirty="0">
                <a:solidFill>
                  <a:schemeClr val="accent2">
                    <a:lumMod val="75000"/>
                  </a:schemeClr>
                </a:solidFill>
              </a:rPr>
              <a:t>after</a:t>
            </a:r>
            <a:r>
              <a:rPr lang="en-US" sz="7200" dirty="0">
                <a:solidFill>
                  <a:schemeClr val="accent2">
                    <a:lumMod val="75000"/>
                  </a:schemeClr>
                </a:solidFill>
              </a:rPr>
              <a:t> </a:t>
            </a:r>
            <a:r>
              <a:rPr lang="en-US" sz="4800" dirty="0">
                <a:solidFill>
                  <a:schemeClr val="accent2">
                    <a:lumMod val="75000"/>
                  </a:schemeClr>
                </a:solidFill>
              </a:rPr>
              <a:t>clear-cut 1975  </a:t>
            </a:r>
          </a:p>
        </p:txBody>
      </p:sp>
    </p:spTree>
    <p:extLst>
      <p:ext uri="{BB962C8B-B14F-4D97-AF65-F5344CB8AC3E}">
        <p14:creationId xmlns:p14="http://schemas.microsoft.com/office/powerpoint/2010/main" val="466896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lant&#10;&#10;Description automatically generated">
            <a:extLst>
              <a:ext uri="{FF2B5EF4-FFF2-40B4-BE49-F238E27FC236}">
                <a16:creationId xmlns:a16="http://schemas.microsoft.com/office/drawing/2014/main" id="{FB77E81D-1DA8-C844-9D81-F30297FC9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250" y="10934700"/>
            <a:ext cx="8055226" cy="4620356"/>
          </a:xfrm>
          <a:prstGeom prst="rect">
            <a:avLst/>
          </a:prstGeom>
        </p:spPr>
      </p:pic>
      <p:pic>
        <p:nvPicPr>
          <p:cNvPr id="7" name="Picture 6" descr="A picture containing knife, weapon&#10;&#10;Description automatically generated">
            <a:extLst>
              <a:ext uri="{FF2B5EF4-FFF2-40B4-BE49-F238E27FC236}">
                <a16:creationId xmlns:a16="http://schemas.microsoft.com/office/drawing/2014/main" id="{7ACF8DFE-05A2-304B-A283-0272C3962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3750" y="13169900"/>
            <a:ext cx="10096500" cy="6578600"/>
          </a:xfrm>
          <a:prstGeom prst="rect">
            <a:avLst/>
          </a:prstGeom>
          <a:effectLst>
            <a:outerShdw blurRad="50800" dist="38100" dir="5400000" algn="t" rotWithShape="0">
              <a:prstClr val="black">
                <a:alpha val="40000"/>
              </a:prstClr>
            </a:outerShdw>
          </a:effectLst>
        </p:spPr>
      </p:pic>
      <p:pic>
        <p:nvPicPr>
          <p:cNvPr id="9" name="Picture 8" descr="A picture containing lamp&#10;&#10;Description automatically generated">
            <a:extLst>
              <a:ext uri="{FF2B5EF4-FFF2-40B4-BE49-F238E27FC236}">
                <a16:creationId xmlns:a16="http://schemas.microsoft.com/office/drawing/2014/main" id="{A2F18381-77D5-BF41-8572-2CA2B24F6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250" y="17655444"/>
            <a:ext cx="8020050" cy="4620356"/>
          </a:xfrm>
          <a:prstGeom prst="rect">
            <a:avLst/>
          </a:prstGeom>
        </p:spPr>
      </p:pic>
    </p:spTree>
    <p:extLst>
      <p:ext uri="{BB962C8B-B14F-4D97-AF65-F5344CB8AC3E}">
        <p14:creationId xmlns:p14="http://schemas.microsoft.com/office/powerpoint/2010/main" val="1005731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052847D7-D3FE-FD4E-9B6B-8910D83F4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7365" y="9917882"/>
            <a:ext cx="6055359" cy="6838639"/>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C856CE9D-6CA1-9544-8B80-DD9F8314E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4400" y="12573005"/>
            <a:ext cx="8575040" cy="9696309"/>
          </a:xfrm>
          <a:prstGeom prst="rect">
            <a:avLst/>
          </a:prstGeom>
        </p:spPr>
      </p:pic>
    </p:spTree>
    <p:extLst>
      <p:ext uri="{BB962C8B-B14F-4D97-AF65-F5344CB8AC3E}">
        <p14:creationId xmlns:p14="http://schemas.microsoft.com/office/powerpoint/2010/main" val="1128567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E6A34881-5D94-194C-905C-F1451AEBB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732" y="11887200"/>
            <a:ext cx="15862300" cy="9144000"/>
          </a:xfrm>
          <a:prstGeom prst="rect">
            <a:avLst/>
          </a:prstGeom>
        </p:spPr>
      </p:pic>
    </p:spTree>
    <p:extLst>
      <p:ext uri="{BB962C8B-B14F-4D97-AF65-F5344CB8AC3E}">
        <p14:creationId xmlns:p14="http://schemas.microsoft.com/office/powerpoint/2010/main" val="310205893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475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D11FDD9-C3A2-F440-BCDD-2DA3BF828352}"/>
              </a:ext>
            </a:extLst>
          </p:cNvPr>
          <p:cNvSpPr/>
          <p:nvPr/>
        </p:nvSpPr>
        <p:spPr>
          <a:xfrm>
            <a:off x="19689994" y="12312162"/>
            <a:ext cx="10018643" cy="6478848"/>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8FA7ED-25A1-C443-8233-83EE96CD7CD0}"/>
              </a:ext>
            </a:extLst>
          </p:cNvPr>
          <p:cNvSpPr/>
          <p:nvPr/>
        </p:nvSpPr>
        <p:spPr>
          <a:xfrm>
            <a:off x="7071166" y="16599056"/>
            <a:ext cx="10018643" cy="5738235"/>
          </a:xfrm>
          <a:prstGeom prst="rect">
            <a:avLst/>
          </a:prstGeom>
          <a:solidFill>
            <a:schemeClr val="bg2"/>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54C474-A035-AC45-88E7-4CF7D4A3DA4D}"/>
              </a:ext>
            </a:extLst>
          </p:cNvPr>
          <p:cNvSpPr/>
          <p:nvPr/>
        </p:nvSpPr>
        <p:spPr>
          <a:xfrm>
            <a:off x="6989274" y="10581112"/>
            <a:ext cx="10018643" cy="5710820"/>
          </a:xfrm>
          <a:prstGeom prst="rect">
            <a:avLst/>
          </a:prstGeom>
          <a:solidFill>
            <a:schemeClr val="bg2"/>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3">
            <a:extLst>
              <a:ext uri="{FF2B5EF4-FFF2-40B4-BE49-F238E27FC236}">
                <a16:creationId xmlns:a16="http://schemas.microsoft.com/office/drawing/2014/main" id="{BAF39F59-FFBD-0C4E-B9D9-85ECB415A972}"/>
              </a:ext>
            </a:extLst>
          </p:cNvPr>
          <p:cNvSpPr/>
          <p:nvPr/>
        </p:nvSpPr>
        <p:spPr>
          <a:xfrm rot="16200000">
            <a:off x="5547750" y="12275092"/>
            <a:ext cx="5477749" cy="2555935"/>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105" h="3334912">
                <a:moveTo>
                  <a:pt x="5407" y="0"/>
                </a:moveTo>
                <a:cubicBezTo>
                  <a:pt x="108161" y="437573"/>
                  <a:pt x="-957" y="606316"/>
                  <a:pt x="623455" y="906103"/>
                </a:cubicBezTo>
                <a:cubicBezTo>
                  <a:pt x="1247867" y="1205890"/>
                  <a:pt x="3779589" y="1503160"/>
                  <a:pt x="3751880" y="1798724"/>
                </a:cubicBezTo>
                <a:cubicBezTo>
                  <a:pt x="3724171" y="2094288"/>
                  <a:pt x="852055" y="2443958"/>
                  <a:pt x="457201" y="2679485"/>
                </a:cubicBezTo>
                <a:cubicBezTo>
                  <a:pt x="62347" y="2915012"/>
                  <a:pt x="31173" y="2967766"/>
                  <a:pt x="0" y="3334912"/>
                </a:cubicBezTo>
              </a:path>
            </a:pathLst>
          </a:custGeom>
          <a:solidFill>
            <a:srgbClr val="FFFFFF">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93B36727-4BE1-EF44-8154-903A1C3962DD}"/>
              </a:ext>
            </a:extLst>
          </p:cNvPr>
          <p:cNvSpPr/>
          <p:nvPr/>
        </p:nvSpPr>
        <p:spPr>
          <a:xfrm rot="16200000">
            <a:off x="7822602" y="12286237"/>
            <a:ext cx="3957467" cy="4053920"/>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105" h="3334912">
                <a:moveTo>
                  <a:pt x="5407" y="0"/>
                </a:moveTo>
                <a:cubicBezTo>
                  <a:pt x="108161" y="437573"/>
                  <a:pt x="-957" y="606316"/>
                  <a:pt x="623455" y="906103"/>
                </a:cubicBezTo>
                <a:cubicBezTo>
                  <a:pt x="1247867" y="1205890"/>
                  <a:pt x="3779589" y="1503160"/>
                  <a:pt x="3751880" y="1798724"/>
                </a:cubicBezTo>
                <a:cubicBezTo>
                  <a:pt x="3724171" y="2094288"/>
                  <a:pt x="852055" y="2443958"/>
                  <a:pt x="457201" y="2679485"/>
                </a:cubicBezTo>
                <a:cubicBezTo>
                  <a:pt x="62347" y="2915012"/>
                  <a:pt x="31173" y="2967766"/>
                  <a:pt x="0" y="3334912"/>
                </a:cubicBezTo>
              </a:path>
            </a:pathLst>
          </a:custGeom>
          <a:solidFill>
            <a:srgbClr val="FFFFFF">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F04B9C6E-0465-6547-AC3B-B952AE8068B9}"/>
              </a:ext>
            </a:extLst>
          </p:cNvPr>
          <p:cNvSpPr/>
          <p:nvPr/>
        </p:nvSpPr>
        <p:spPr>
          <a:xfrm rot="16200000">
            <a:off x="10222912" y="12724500"/>
            <a:ext cx="2868370" cy="426649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105" h="3334912">
                <a:moveTo>
                  <a:pt x="5407" y="0"/>
                </a:moveTo>
                <a:cubicBezTo>
                  <a:pt x="108161" y="437573"/>
                  <a:pt x="-957" y="606316"/>
                  <a:pt x="623455" y="906103"/>
                </a:cubicBezTo>
                <a:cubicBezTo>
                  <a:pt x="1247867" y="1205890"/>
                  <a:pt x="3779589" y="1503160"/>
                  <a:pt x="3751880" y="1798724"/>
                </a:cubicBezTo>
                <a:cubicBezTo>
                  <a:pt x="3724171" y="2094288"/>
                  <a:pt x="852055" y="2443958"/>
                  <a:pt x="457201" y="2679485"/>
                </a:cubicBezTo>
                <a:cubicBezTo>
                  <a:pt x="62347" y="2915012"/>
                  <a:pt x="31173" y="2967766"/>
                  <a:pt x="0" y="3334912"/>
                </a:cubicBezTo>
              </a:path>
            </a:pathLst>
          </a:custGeom>
          <a:solidFill>
            <a:srgbClr val="FFFFFF">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6">
            <a:extLst>
              <a:ext uri="{FF2B5EF4-FFF2-40B4-BE49-F238E27FC236}">
                <a16:creationId xmlns:a16="http://schemas.microsoft.com/office/drawing/2014/main" id="{8BC58C10-AC56-194B-A74D-A6E07C54AA21}"/>
              </a:ext>
            </a:extLst>
          </p:cNvPr>
          <p:cNvSpPr/>
          <p:nvPr/>
        </p:nvSpPr>
        <p:spPr>
          <a:xfrm rot="16200000">
            <a:off x="12967109" y="12275091"/>
            <a:ext cx="5477749" cy="2555935"/>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105" h="3334912">
                <a:moveTo>
                  <a:pt x="5407" y="0"/>
                </a:moveTo>
                <a:cubicBezTo>
                  <a:pt x="108161" y="437573"/>
                  <a:pt x="-957" y="606316"/>
                  <a:pt x="623455" y="906103"/>
                </a:cubicBezTo>
                <a:cubicBezTo>
                  <a:pt x="1247867" y="1205890"/>
                  <a:pt x="3779589" y="1503160"/>
                  <a:pt x="3751880" y="1798724"/>
                </a:cubicBezTo>
                <a:cubicBezTo>
                  <a:pt x="3724171" y="2094288"/>
                  <a:pt x="852055" y="2443958"/>
                  <a:pt x="457201" y="2679485"/>
                </a:cubicBezTo>
                <a:cubicBezTo>
                  <a:pt x="62347" y="2915012"/>
                  <a:pt x="31173" y="2967766"/>
                  <a:pt x="0" y="3334912"/>
                </a:cubicBezTo>
              </a:path>
            </a:pathLst>
          </a:custGeom>
          <a:solidFill>
            <a:srgbClr val="FFFFFF">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B1DAD6E3-7CEB-4143-8CE2-5463EE91F931}"/>
              </a:ext>
            </a:extLst>
          </p:cNvPr>
          <p:cNvSpPr/>
          <p:nvPr/>
        </p:nvSpPr>
        <p:spPr>
          <a:xfrm rot="16200000">
            <a:off x="11926996" y="12274158"/>
            <a:ext cx="3928116" cy="409333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27828 w 3752105"/>
              <a:gd name="connsiteY0" fmla="*/ 0 h 3341395"/>
              <a:gd name="connsiteX1" fmla="*/ 623455 w 3752105"/>
              <a:gd name="connsiteY1" fmla="*/ 912586 h 3341395"/>
              <a:gd name="connsiteX2" fmla="*/ 3751880 w 3752105"/>
              <a:gd name="connsiteY2" fmla="*/ 1805207 h 3341395"/>
              <a:gd name="connsiteX3" fmla="*/ 457201 w 3752105"/>
              <a:gd name="connsiteY3" fmla="*/ 2685968 h 3341395"/>
              <a:gd name="connsiteX4" fmla="*/ 0 w 3752105"/>
              <a:gd name="connsiteY4" fmla="*/ 3341395 h 3341395"/>
              <a:gd name="connsiteX0" fmla="*/ 0 w 3724277"/>
              <a:gd name="connsiteY0" fmla="*/ 0 h 3367334"/>
              <a:gd name="connsiteX1" fmla="*/ 595627 w 3724277"/>
              <a:gd name="connsiteY1" fmla="*/ 912586 h 3367334"/>
              <a:gd name="connsiteX2" fmla="*/ 3724052 w 3724277"/>
              <a:gd name="connsiteY2" fmla="*/ 1805207 h 3367334"/>
              <a:gd name="connsiteX3" fmla="*/ 429373 w 3724277"/>
              <a:gd name="connsiteY3" fmla="*/ 2685968 h 3367334"/>
              <a:gd name="connsiteX4" fmla="*/ 2067 w 3724277"/>
              <a:gd name="connsiteY4" fmla="*/ 3367334 h 336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277" h="3367334">
                <a:moveTo>
                  <a:pt x="0" y="0"/>
                </a:moveTo>
                <a:cubicBezTo>
                  <a:pt x="102754" y="437573"/>
                  <a:pt x="-25048" y="611718"/>
                  <a:pt x="595627" y="912586"/>
                </a:cubicBezTo>
                <a:cubicBezTo>
                  <a:pt x="1216302" y="1213454"/>
                  <a:pt x="3751761" y="1509643"/>
                  <a:pt x="3724052" y="1805207"/>
                </a:cubicBezTo>
                <a:cubicBezTo>
                  <a:pt x="3696343" y="2100771"/>
                  <a:pt x="824227" y="2450441"/>
                  <a:pt x="429373" y="2685968"/>
                </a:cubicBezTo>
                <a:cubicBezTo>
                  <a:pt x="34519" y="2921495"/>
                  <a:pt x="33240" y="3000188"/>
                  <a:pt x="2067" y="3367334"/>
                </a:cubicBezTo>
              </a:path>
            </a:pathLst>
          </a:custGeom>
          <a:solidFill>
            <a:srgbClr val="FFFFFF">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C7D63509-8B02-6F40-AC07-529B5A825682}"/>
              </a:ext>
            </a:extLst>
          </p:cNvPr>
          <p:cNvSpPr/>
          <p:nvPr/>
        </p:nvSpPr>
        <p:spPr>
          <a:xfrm rot="16200000">
            <a:off x="11270715" y="17350747"/>
            <a:ext cx="1455759" cy="848969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0 w 3746698"/>
              <a:gd name="connsiteY0" fmla="*/ 0 h 3351573"/>
              <a:gd name="connsiteX1" fmla="*/ 618048 w 3746698"/>
              <a:gd name="connsiteY1" fmla="*/ 906103 h 3351573"/>
              <a:gd name="connsiteX2" fmla="*/ 3746473 w 3746698"/>
              <a:gd name="connsiteY2" fmla="*/ 1798724 h 3351573"/>
              <a:gd name="connsiteX3" fmla="*/ 451794 w 3746698"/>
              <a:gd name="connsiteY3" fmla="*/ 2679485 h 3351573"/>
              <a:gd name="connsiteX4" fmla="*/ 30797 w 3746698"/>
              <a:gd name="connsiteY4" fmla="*/ 3351573 h 335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698" h="3351573">
                <a:moveTo>
                  <a:pt x="0" y="0"/>
                </a:moveTo>
                <a:cubicBezTo>
                  <a:pt x="102754" y="437573"/>
                  <a:pt x="-6364" y="606316"/>
                  <a:pt x="618048" y="906103"/>
                </a:cubicBezTo>
                <a:cubicBezTo>
                  <a:pt x="1242460" y="1205890"/>
                  <a:pt x="3774182" y="1503160"/>
                  <a:pt x="3746473" y="1798724"/>
                </a:cubicBezTo>
                <a:cubicBezTo>
                  <a:pt x="3718764" y="2094288"/>
                  <a:pt x="846648" y="2443958"/>
                  <a:pt x="451794" y="2679485"/>
                </a:cubicBezTo>
                <a:cubicBezTo>
                  <a:pt x="56940" y="2915012"/>
                  <a:pt x="61970" y="2984427"/>
                  <a:pt x="30797" y="3351573"/>
                </a:cubicBezTo>
              </a:path>
            </a:pathLst>
          </a:custGeom>
          <a:solidFill>
            <a:srgbClr val="FFFFFF"/>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E3B05E30-D8CE-7348-B528-609A075395D3}"/>
              </a:ext>
            </a:extLst>
          </p:cNvPr>
          <p:cNvSpPr/>
          <p:nvPr/>
        </p:nvSpPr>
        <p:spPr>
          <a:xfrm>
            <a:off x="7071165" y="17532636"/>
            <a:ext cx="9038631" cy="4796418"/>
          </a:xfrm>
          <a:custGeom>
            <a:avLst/>
            <a:gdLst>
              <a:gd name="connsiteX0" fmla="*/ 0 w 8363415"/>
              <a:gd name="connsiteY0" fmla="*/ 0 h 4796418"/>
              <a:gd name="connsiteX1" fmla="*/ 133815 w 8363415"/>
              <a:gd name="connsiteY1" fmla="*/ 1137425 h 4796418"/>
              <a:gd name="connsiteX2" fmla="*/ 669074 w 8363415"/>
              <a:gd name="connsiteY2" fmla="*/ 2810108 h 4796418"/>
              <a:gd name="connsiteX3" fmla="*/ 1650381 w 8363415"/>
              <a:gd name="connsiteY3" fmla="*/ 3992137 h 4796418"/>
              <a:gd name="connsiteX4" fmla="*/ 3880625 w 8363415"/>
              <a:gd name="connsiteY4" fmla="*/ 4683513 h 4796418"/>
              <a:gd name="connsiteX5" fmla="*/ 8363415 w 8363415"/>
              <a:gd name="connsiteY5" fmla="*/ 4795025 h 4796418"/>
              <a:gd name="connsiteX6" fmla="*/ 8363415 w 8363415"/>
              <a:gd name="connsiteY6" fmla="*/ 4795025 h 4796418"/>
              <a:gd name="connsiteX7" fmla="*/ 8363415 w 8363415"/>
              <a:gd name="connsiteY7" fmla="*/ 4795025 h 479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3415" h="4796418">
                <a:moveTo>
                  <a:pt x="0" y="0"/>
                </a:moveTo>
                <a:cubicBezTo>
                  <a:pt x="11151" y="334537"/>
                  <a:pt x="22303" y="669074"/>
                  <a:pt x="133815" y="1137425"/>
                </a:cubicBezTo>
                <a:cubicBezTo>
                  <a:pt x="245327" y="1605776"/>
                  <a:pt x="416313" y="2334323"/>
                  <a:pt x="669074" y="2810108"/>
                </a:cubicBezTo>
                <a:cubicBezTo>
                  <a:pt x="921835" y="3285893"/>
                  <a:pt x="1115123" y="3679903"/>
                  <a:pt x="1650381" y="3992137"/>
                </a:cubicBezTo>
                <a:cubicBezTo>
                  <a:pt x="2185640" y="4304371"/>
                  <a:pt x="2761786" y="4549698"/>
                  <a:pt x="3880625" y="4683513"/>
                </a:cubicBezTo>
                <a:cubicBezTo>
                  <a:pt x="4999464" y="4817328"/>
                  <a:pt x="8363415" y="4795025"/>
                  <a:pt x="8363415" y="4795025"/>
                </a:cubicBezTo>
                <a:lnTo>
                  <a:pt x="8363415" y="4795025"/>
                </a:lnTo>
                <a:lnTo>
                  <a:pt x="8363415" y="4795025"/>
                </a:lnTo>
              </a:path>
            </a:pathLst>
          </a:custGeom>
          <a:no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4D5FB4CC-D3AF-BE48-A958-79D4D0F44E14}"/>
              </a:ext>
            </a:extLst>
          </p:cNvPr>
          <p:cNvSpPr/>
          <p:nvPr/>
        </p:nvSpPr>
        <p:spPr>
          <a:xfrm flipH="1">
            <a:off x="7898776" y="17513240"/>
            <a:ext cx="9191028" cy="4796418"/>
          </a:xfrm>
          <a:custGeom>
            <a:avLst/>
            <a:gdLst>
              <a:gd name="connsiteX0" fmla="*/ 0 w 8363415"/>
              <a:gd name="connsiteY0" fmla="*/ 0 h 4796418"/>
              <a:gd name="connsiteX1" fmla="*/ 133815 w 8363415"/>
              <a:gd name="connsiteY1" fmla="*/ 1137425 h 4796418"/>
              <a:gd name="connsiteX2" fmla="*/ 669074 w 8363415"/>
              <a:gd name="connsiteY2" fmla="*/ 2810108 h 4796418"/>
              <a:gd name="connsiteX3" fmla="*/ 1650381 w 8363415"/>
              <a:gd name="connsiteY3" fmla="*/ 3992137 h 4796418"/>
              <a:gd name="connsiteX4" fmla="*/ 3880625 w 8363415"/>
              <a:gd name="connsiteY4" fmla="*/ 4683513 h 4796418"/>
              <a:gd name="connsiteX5" fmla="*/ 8363415 w 8363415"/>
              <a:gd name="connsiteY5" fmla="*/ 4795025 h 4796418"/>
              <a:gd name="connsiteX6" fmla="*/ 8363415 w 8363415"/>
              <a:gd name="connsiteY6" fmla="*/ 4795025 h 4796418"/>
              <a:gd name="connsiteX7" fmla="*/ 8363415 w 8363415"/>
              <a:gd name="connsiteY7" fmla="*/ 4795025 h 479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3415" h="4796418">
                <a:moveTo>
                  <a:pt x="0" y="0"/>
                </a:moveTo>
                <a:cubicBezTo>
                  <a:pt x="11151" y="334537"/>
                  <a:pt x="22303" y="669074"/>
                  <a:pt x="133815" y="1137425"/>
                </a:cubicBezTo>
                <a:cubicBezTo>
                  <a:pt x="245327" y="1605776"/>
                  <a:pt x="416313" y="2334323"/>
                  <a:pt x="669074" y="2810108"/>
                </a:cubicBezTo>
                <a:cubicBezTo>
                  <a:pt x="921835" y="3285893"/>
                  <a:pt x="1115123" y="3679903"/>
                  <a:pt x="1650381" y="3992137"/>
                </a:cubicBezTo>
                <a:cubicBezTo>
                  <a:pt x="2185640" y="4304371"/>
                  <a:pt x="2761786" y="4549698"/>
                  <a:pt x="3880625" y="4683513"/>
                </a:cubicBezTo>
                <a:cubicBezTo>
                  <a:pt x="4999464" y="4817328"/>
                  <a:pt x="8363415" y="4795025"/>
                  <a:pt x="8363415" y="4795025"/>
                </a:cubicBezTo>
                <a:lnTo>
                  <a:pt x="8363415" y="4795025"/>
                </a:lnTo>
                <a:lnTo>
                  <a:pt x="8363415" y="4795025"/>
                </a:lnTo>
              </a:path>
            </a:pathLst>
          </a:custGeom>
          <a:no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83A347F-3A03-1D46-AECB-BF5BE4C1A1B7}"/>
              </a:ext>
            </a:extLst>
          </p:cNvPr>
          <p:cNvSpPr/>
          <p:nvPr/>
        </p:nvSpPr>
        <p:spPr>
          <a:xfrm rot="16200000">
            <a:off x="9082455" y="18248538"/>
            <a:ext cx="2049829" cy="6072410"/>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5407 w 5327299"/>
              <a:gd name="connsiteY0" fmla="*/ 0 h 3334912"/>
              <a:gd name="connsiteX1" fmla="*/ 5158049 w 5327299"/>
              <a:gd name="connsiteY1" fmla="*/ 809253 h 3334912"/>
              <a:gd name="connsiteX2" fmla="*/ 3751880 w 5327299"/>
              <a:gd name="connsiteY2" fmla="*/ 1798724 h 3334912"/>
              <a:gd name="connsiteX3" fmla="*/ 457201 w 5327299"/>
              <a:gd name="connsiteY3" fmla="*/ 2679485 h 3334912"/>
              <a:gd name="connsiteX4" fmla="*/ 0 w 5327299"/>
              <a:gd name="connsiteY4" fmla="*/ 3334912 h 3334912"/>
              <a:gd name="connsiteX0" fmla="*/ 5407 w 5251694"/>
              <a:gd name="connsiteY0" fmla="*/ 0 h 3334912"/>
              <a:gd name="connsiteX1" fmla="*/ 5158049 w 5251694"/>
              <a:gd name="connsiteY1" fmla="*/ 809253 h 3334912"/>
              <a:gd name="connsiteX2" fmla="*/ 3120480 w 5251694"/>
              <a:gd name="connsiteY2" fmla="*/ 1754701 h 3334912"/>
              <a:gd name="connsiteX3" fmla="*/ 457201 w 5251694"/>
              <a:gd name="connsiteY3" fmla="*/ 2679485 h 3334912"/>
              <a:gd name="connsiteX4" fmla="*/ 0 w 5251694"/>
              <a:gd name="connsiteY4" fmla="*/ 3334912 h 3334912"/>
              <a:gd name="connsiteX0" fmla="*/ 2645804 w 5161416"/>
              <a:gd name="connsiteY0" fmla="*/ 0 h 2947510"/>
              <a:gd name="connsiteX1" fmla="*/ 5158049 w 5161416"/>
              <a:gd name="connsiteY1" fmla="*/ 421851 h 2947510"/>
              <a:gd name="connsiteX2" fmla="*/ 3120480 w 5161416"/>
              <a:gd name="connsiteY2" fmla="*/ 1367299 h 2947510"/>
              <a:gd name="connsiteX3" fmla="*/ 457201 w 5161416"/>
              <a:gd name="connsiteY3" fmla="*/ 2292083 h 2947510"/>
              <a:gd name="connsiteX4" fmla="*/ 0 w 5161416"/>
              <a:gd name="connsiteY4" fmla="*/ 2947510 h 2947510"/>
              <a:gd name="connsiteX0" fmla="*/ 2645804 w 5161416"/>
              <a:gd name="connsiteY0" fmla="*/ 0 h 2947510"/>
              <a:gd name="connsiteX1" fmla="*/ 5158049 w 5161416"/>
              <a:gd name="connsiteY1" fmla="*/ 421851 h 2947510"/>
              <a:gd name="connsiteX2" fmla="*/ 3120480 w 5161416"/>
              <a:gd name="connsiteY2" fmla="*/ 1367299 h 2947510"/>
              <a:gd name="connsiteX3" fmla="*/ 457201 w 5161416"/>
              <a:gd name="connsiteY3" fmla="*/ 2292083 h 2947510"/>
              <a:gd name="connsiteX4" fmla="*/ 0 w 5161416"/>
              <a:gd name="connsiteY4" fmla="*/ 2947510 h 294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416" h="2947510">
                <a:moveTo>
                  <a:pt x="2645804" y="0"/>
                </a:moveTo>
                <a:cubicBezTo>
                  <a:pt x="4527957" y="182240"/>
                  <a:pt x="5078936" y="193968"/>
                  <a:pt x="5158049" y="421851"/>
                </a:cubicBezTo>
                <a:cubicBezTo>
                  <a:pt x="5237162" y="649734"/>
                  <a:pt x="3903955" y="1055594"/>
                  <a:pt x="3120480" y="1367299"/>
                </a:cubicBezTo>
                <a:cubicBezTo>
                  <a:pt x="2337005" y="1679004"/>
                  <a:pt x="852055" y="2056556"/>
                  <a:pt x="457201" y="2292083"/>
                </a:cubicBezTo>
                <a:cubicBezTo>
                  <a:pt x="62347" y="2527610"/>
                  <a:pt x="31173" y="2580364"/>
                  <a:pt x="0" y="2947510"/>
                </a:cubicBezTo>
              </a:path>
            </a:pathLst>
          </a:custGeom>
          <a:no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0C5D1CC-3E45-314D-A42C-11F34F4522B7}"/>
              </a:ext>
            </a:extLst>
          </p:cNvPr>
          <p:cNvSpPr/>
          <p:nvPr/>
        </p:nvSpPr>
        <p:spPr>
          <a:xfrm rot="5400000" flipH="1">
            <a:off x="13323677" y="18543531"/>
            <a:ext cx="2099546" cy="5432708"/>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5407 w 5327299"/>
              <a:gd name="connsiteY0" fmla="*/ 0 h 3334912"/>
              <a:gd name="connsiteX1" fmla="*/ 5158049 w 5327299"/>
              <a:gd name="connsiteY1" fmla="*/ 809253 h 3334912"/>
              <a:gd name="connsiteX2" fmla="*/ 3751880 w 5327299"/>
              <a:gd name="connsiteY2" fmla="*/ 1798724 h 3334912"/>
              <a:gd name="connsiteX3" fmla="*/ 457201 w 5327299"/>
              <a:gd name="connsiteY3" fmla="*/ 2679485 h 3334912"/>
              <a:gd name="connsiteX4" fmla="*/ 0 w 5327299"/>
              <a:gd name="connsiteY4" fmla="*/ 3334912 h 3334912"/>
              <a:gd name="connsiteX0" fmla="*/ 5407 w 5251694"/>
              <a:gd name="connsiteY0" fmla="*/ 0 h 3334912"/>
              <a:gd name="connsiteX1" fmla="*/ 5158049 w 5251694"/>
              <a:gd name="connsiteY1" fmla="*/ 809253 h 3334912"/>
              <a:gd name="connsiteX2" fmla="*/ 3120480 w 5251694"/>
              <a:gd name="connsiteY2" fmla="*/ 1754701 h 3334912"/>
              <a:gd name="connsiteX3" fmla="*/ 457201 w 5251694"/>
              <a:gd name="connsiteY3" fmla="*/ 2679485 h 3334912"/>
              <a:gd name="connsiteX4" fmla="*/ 0 w 5251694"/>
              <a:gd name="connsiteY4" fmla="*/ 3334912 h 3334912"/>
              <a:gd name="connsiteX0" fmla="*/ 2645804 w 5161416"/>
              <a:gd name="connsiteY0" fmla="*/ 0 h 2947510"/>
              <a:gd name="connsiteX1" fmla="*/ 5158049 w 5161416"/>
              <a:gd name="connsiteY1" fmla="*/ 421851 h 2947510"/>
              <a:gd name="connsiteX2" fmla="*/ 3120480 w 5161416"/>
              <a:gd name="connsiteY2" fmla="*/ 1367299 h 2947510"/>
              <a:gd name="connsiteX3" fmla="*/ 457201 w 5161416"/>
              <a:gd name="connsiteY3" fmla="*/ 2292083 h 2947510"/>
              <a:gd name="connsiteX4" fmla="*/ 0 w 5161416"/>
              <a:gd name="connsiteY4" fmla="*/ 2947510 h 2947510"/>
              <a:gd name="connsiteX0" fmla="*/ 2645804 w 5161416"/>
              <a:gd name="connsiteY0" fmla="*/ 0 h 2947510"/>
              <a:gd name="connsiteX1" fmla="*/ 5158049 w 5161416"/>
              <a:gd name="connsiteY1" fmla="*/ 421851 h 2947510"/>
              <a:gd name="connsiteX2" fmla="*/ 3120480 w 5161416"/>
              <a:gd name="connsiteY2" fmla="*/ 1367299 h 2947510"/>
              <a:gd name="connsiteX3" fmla="*/ 457201 w 5161416"/>
              <a:gd name="connsiteY3" fmla="*/ 2292083 h 2947510"/>
              <a:gd name="connsiteX4" fmla="*/ 0 w 5161416"/>
              <a:gd name="connsiteY4" fmla="*/ 2947510 h 294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416" h="2947510">
                <a:moveTo>
                  <a:pt x="2645804" y="0"/>
                </a:moveTo>
                <a:cubicBezTo>
                  <a:pt x="4527957" y="182240"/>
                  <a:pt x="5078936" y="193968"/>
                  <a:pt x="5158049" y="421851"/>
                </a:cubicBezTo>
                <a:cubicBezTo>
                  <a:pt x="5237162" y="649734"/>
                  <a:pt x="3903955" y="1055594"/>
                  <a:pt x="3120480" y="1367299"/>
                </a:cubicBezTo>
                <a:cubicBezTo>
                  <a:pt x="2337005" y="1679004"/>
                  <a:pt x="852055" y="2056556"/>
                  <a:pt x="457201" y="2292083"/>
                </a:cubicBezTo>
                <a:cubicBezTo>
                  <a:pt x="62347" y="2527610"/>
                  <a:pt x="31173" y="2580364"/>
                  <a:pt x="0" y="2947510"/>
                </a:cubicBezTo>
              </a:path>
            </a:pathLst>
          </a:custGeom>
          <a:no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6">
            <a:extLst>
              <a:ext uri="{FF2B5EF4-FFF2-40B4-BE49-F238E27FC236}">
                <a16:creationId xmlns:a16="http://schemas.microsoft.com/office/drawing/2014/main" id="{DAD0C64C-70D8-6C47-B4F1-F71EFF7998D6}"/>
              </a:ext>
            </a:extLst>
          </p:cNvPr>
          <p:cNvSpPr/>
          <p:nvPr/>
        </p:nvSpPr>
        <p:spPr>
          <a:xfrm rot="16200000">
            <a:off x="21914617" y="14534380"/>
            <a:ext cx="2038409" cy="645155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5407 w 5327299"/>
              <a:gd name="connsiteY0" fmla="*/ 0 h 3334912"/>
              <a:gd name="connsiteX1" fmla="*/ 5158049 w 5327299"/>
              <a:gd name="connsiteY1" fmla="*/ 809253 h 3334912"/>
              <a:gd name="connsiteX2" fmla="*/ 3751880 w 5327299"/>
              <a:gd name="connsiteY2" fmla="*/ 1798724 h 3334912"/>
              <a:gd name="connsiteX3" fmla="*/ 457201 w 5327299"/>
              <a:gd name="connsiteY3" fmla="*/ 2679485 h 3334912"/>
              <a:gd name="connsiteX4" fmla="*/ 0 w 5327299"/>
              <a:gd name="connsiteY4" fmla="*/ 3334912 h 3334912"/>
              <a:gd name="connsiteX0" fmla="*/ 5407 w 5251694"/>
              <a:gd name="connsiteY0" fmla="*/ 0 h 3334912"/>
              <a:gd name="connsiteX1" fmla="*/ 5158049 w 5251694"/>
              <a:gd name="connsiteY1" fmla="*/ 809253 h 3334912"/>
              <a:gd name="connsiteX2" fmla="*/ 3120480 w 5251694"/>
              <a:gd name="connsiteY2" fmla="*/ 1754701 h 3334912"/>
              <a:gd name="connsiteX3" fmla="*/ 457201 w 5251694"/>
              <a:gd name="connsiteY3" fmla="*/ 2679485 h 3334912"/>
              <a:gd name="connsiteX4" fmla="*/ 0 w 5251694"/>
              <a:gd name="connsiteY4" fmla="*/ 3334912 h 3334912"/>
              <a:gd name="connsiteX0" fmla="*/ 2645804 w 5161416"/>
              <a:gd name="connsiteY0" fmla="*/ 0 h 2947510"/>
              <a:gd name="connsiteX1" fmla="*/ 5158049 w 5161416"/>
              <a:gd name="connsiteY1" fmla="*/ 421851 h 2947510"/>
              <a:gd name="connsiteX2" fmla="*/ 3120480 w 5161416"/>
              <a:gd name="connsiteY2" fmla="*/ 1367299 h 2947510"/>
              <a:gd name="connsiteX3" fmla="*/ 457201 w 5161416"/>
              <a:gd name="connsiteY3" fmla="*/ 2292083 h 2947510"/>
              <a:gd name="connsiteX4" fmla="*/ 0 w 5161416"/>
              <a:gd name="connsiteY4" fmla="*/ 2947510 h 2947510"/>
              <a:gd name="connsiteX0" fmla="*/ 2645804 w 5161416"/>
              <a:gd name="connsiteY0" fmla="*/ 0 h 2947510"/>
              <a:gd name="connsiteX1" fmla="*/ 5158049 w 5161416"/>
              <a:gd name="connsiteY1" fmla="*/ 421851 h 2947510"/>
              <a:gd name="connsiteX2" fmla="*/ 3120480 w 5161416"/>
              <a:gd name="connsiteY2" fmla="*/ 1367299 h 2947510"/>
              <a:gd name="connsiteX3" fmla="*/ 457201 w 5161416"/>
              <a:gd name="connsiteY3" fmla="*/ 2292083 h 2947510"/>
              <a:gd name="connsiteX4" fmla="*/ 0 w 5161416"/>
              <a:gd name="connsiteY4" fmla="*/ 2947510 h 2947510"/>
              <a:gd name="connsiteX0" fmla="*/ 120205 w 5246269"/>
              <a:gd name="connsiteY0" fmla="*/ 0 h 3131543"/>
              <a:gd name="connsiteX1" fmla="*/ 5158049 w 5246269"/>
              <a:gd name="connsiteY1" fmla="*/ 605884 h 3131543"/>
              <a:gd name="connsiteX2" fmla="*/ 3120480 w 5246269"/>
              <a:gd name="connsiteY2" fmla="*/ 1551332 h 3131543"/>
              <a:gd name="connsiteX3" fmla="*/ 457201 w 5246269"/>
              <a:gd name="connsiteY3" fmla="*/ 2476116 h 3131543"/>
              <a:gd name="connsiteX4" fmla="*/ 0 w 5246269"/>
              <a:gd name="connsiteY4" fmla="*/ 3131543 h 313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269" h="3131543">
                <a:moveTo>
                  <a:pt x="120205" y="0"/>
                </a:moveTo>
                <a:cubicBezTo>
                  <a:pt x="2002358" y="182240"/>
                  <a:pt x="4658003" y="347329"/>
                  <a:pt x="5158049" y="605884"/>
                </a:cubicBezTo>
                <a:cubicBezTo>
                  <a:pt x="5658095" y="864439"/>
                  <a:pt x="3903955" y="1239627"/>
                  <a:pt x="3120480" y="1551332"/>
                </a:cubicBezTo>
                <a:cubicBezTo>
                  <a:pt x="2337005" y="1863037"/>
                  <a:pt x="852055" y="2240589"/>
                  <a:pt x="457201" y="2476116"/>
                </a:cubicBezTo>
                <a:cubicBezTo>
                  <a:pt x="62347" y="2711643"/>
                  <a:pt x="31173" y="2764397"/>
                  <a:pt x="0" y="3131543"/>
                </a:cubicBezTo>
              </a:path>
            </a:pathLst>
          </a:custGeom>
          <a:solidFill>
            <a:srgbClr val="35978F">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F84DB23B-0B73-AC47-BFE8-85E6EC7FF9B2}"/>
              </a:ext>
            </a:extLst>
          </p:cNvPr>
          <p:cNvSpPr/>
          <p:nvPr/>
        </p:nvSpPr>
        <p:spPr>
          <a:xfrm rot="16200000">
            <a:off x="21514257" y="14126513"/>
            <a:ext cx="2844720" cy="649325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92927 w 3752104"/>
              <a:gd name="connsiteY0" fmla="*/ 0 h 3478819"/>
              <a:gd name="connsiteX1" fmla="*/ 623455 w 3752104"/>
              <a:gd name="connsiteY1" fmla="*/ 1050010 h 3478819"/>
              <a:gd name="connsiteX2" fmla="*/ 3751880 w 3752104"/>
              <a:gd name="connsiteY2" fmla="*/ 1942631 h 3478819"/>
              <a:gd name="connsiteX3" fmla="*/ 457201 w 3752104"/>
              <a:gd name="connsiteY3" fmla="*/ 2823392 h 3478819"/>
              <a:gd name="connsiteX4" fmla="*/ 0 w 3752104"/>
              <a:gd name="connsiteY4" fmla="*/ 3478819 h 3478819"/>
              <a:gd name="connsiteX0" fmla="*/ 61992 w 3721169"/>
              <a:gd name="connsiteY0" fmla="*/ 0 h 3491535"/>
              <a:gd name="connsiteX1" fmla="*/ 592520 w 3721169"/>
              <a:gd name="connsiteY1" fmla="*/ 1050010 h 3491535"/>
              <a:gd name="connsiteX2" fmla="*/ 3720945 w 3721169"/>
              <a:gd name="connsiteY2" fmla="*/ 1942631 h 3491535"/>
              <a:gd name="connsiteX3" fmla="*/ 426266 w 3721169"/>
              <a:gd name="connsiteY3" fmla="*/ 2823392 h 3491535"/>
              <a:gd name="connsiteX4" fmla="*/ 0 w 3721169"/>
              <a:gd name="connsiteY4" fmla="*/ 3491535 h 3491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169" h="3491535">
                <a:moveTo>
                  <a:pt x="61992" y="0"/>
                </a:moveTo>
                <a:cubicBezTo>
                  <a:pt x="164746" y="437573"/>
                  <a:pt x="-17305" y="726238"/>
                  <a:pt x="592520" y="1050010"/>
                </a:cubicBezTo>
                <a:cubicBezTo>
                  <a:pt x="1202346" y="1373782"/>
                  <a:pt x="3748654" y="1647067"/>
                  <a:pt x="3720945" y="1942631"/>
                </a:cubicBezTo>
                <a:cubicBezTo>
                  <a:pt x="3693236" y="2238195"/>
                  <a:pt x="821120" y="2587865"/>
                  <a:pt x="426266" y="2823392"/>
                </a:cubicBezTo>
                <a:cubicBezTo>
                  <a:pt x="31412" y="3058919"/>
                  <a:pt x="31173" y="3124389"/>
                  <a:pt x="0" y="3491535"/>
                </a:cubicBezTo>
              </a:path>
            </a:pathLst>
          </a:custGeom>
          <a:solidFill>
            <a:srgbClr val="DFC27D">
              <a:alpha val="50588"/>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E31279DA-F7E5-3642-B489-036187E66FDC}"/>
              </a:ext>
            </a:extLst>
          </p:cNvPr>
          <p:cNvSpPr/>
          <p:nvPr/>
        </p:nvSpPr>
        <p:spPr>
          <a:xfrm rot="16200000">
            <a:off x="22648920" y="14428032"/>
            <a:ext cx="4370250" cy="4361085"/>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0 w 3787750"/>
              <a:gd name="connsiteY0" fmla="*/ 0 h 3396528"/>
              <a:gd name="connsiteX1" fmla="*/ 659099 w 3787750"/>
              <a:gd name="connsiteY1" fmla="*/ 967719 h 3396528"/>
              <a:gd name="connsiteX2" fmla="*/ 3787524 w 3787750"/>
              <a:gd name="connsiteY2" fmla="*/ 1860340 h 3396528"/>
              <a:gd name="connsiteX3" fmla="*/ 492845 w 3787750"/>
              <a:gd name="connsiteY3" fmla="*/ 2741101 h 3396528"/>
              <a:gd name="connsiteX4" fmla="*/ 35644 w 3787750"/>
              <a:gd name="connsiteY4" fmla="*/ 3396528 h 3396528"/>
              <a:gd name="connsiteX0" fmla="*/ 5407 w 3793157"/>
              <a:gd name="connsiteY0" fmla="*/ 0 h 3408851"/>
              <a:gd name="connsiteX1" fmla="*/ 664506 w 3793157"/>
              <a:gd name="connsiteY1" fmla="*/ 967719 h 3408851"/>
              <a:gd name="connsiteX2" fmla="*/ 3792931 w 3793157"/>
              <a:gd name="connsiteY2" fmla="*/ 1860340 h 3408851"/>
              <a:gd name="connsiteX3" fmla="*/ 498252 w 3793157"/>
              <a:gd name="connsiteY3" fmla="*/ 2741101 h 3408851"/>
              <a:gd name="connsiteX4" fmla="*/ 0 w 3793157"/>
              <a:gd name="connsiteY4" fmla="*/ 3408851 h 3408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3157" h="3408851">
                <a:moveTo>
                  <a:pt x="5407" y="0"/>
                </a:moveTo>
                <a:cubicBezTo>
                  <a:pt x="108161" y="437573"/>
                  <a:pt x="33252" y="657662"/>
                  <a:pt x="664506" y="967719"/>
                </a:cubicBezTo>
                <a:cubicBezTo>
                  <a:pt x="1295760" y="1277776"/>
                  <a:pt x="3820640" y="1564776"/>
                  <a:pt x="3792931" y="1860340"/>
                </a:cubicBezTo>
                <a:cubicBezTo>
                  <a:pt x="3765222" y="2155904"/>
                  <a:pt x="893106" y="2505574"/>
                  <a:pt x="498252" y="2741101"/>
                </a:cubicBezTo>
                <a:cubicBezTo>
                  <a:pt x="103398" y="2976628"/>
                  <a:pt x="31173" y="3041705"/>
                  <a:pt x="0" y="3408851"/>
                </a:cubicBezTo>
              </a:path>
            </a:pathLst>
          </a:custGeom>
          <a:solidFill>
            <a:srgbClr val="AB7942">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78535F78-8F77-9E4F-824E-E6424F9CB576}"/>
              </a:ext>
            </a:extLst>
          </p:cNvPr>
          <p:cNvSpPr/>
          <p:nvPr/>
        </p:nvSpPr>
        <p:spPr>
          <a:xfrm rot="16200000">
            <a:off x="23951986" y="14533970"/>
            <a:ext cx="5426473" cy="3116444"/>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0 w 3746698"/>
              <a:gd name="connsiteY0" fmla="*/ 0 h 3369086"/>
              <a:gd name="connsiteX1" fmla="*/ 618048 w 3746698"/>
              <a:gd name="connsiteY1" fmla="*/ 906103 h 3369086"/>
              <a:gd name="connsiteX2" fmla="*/ 3746473 w 3746698"/>
              <a:gd name="connsiteY2" fmla="*/ 1798724 h 3369086"/>
              <a:gd name="connsiteX3" fmla="*/ 451794 w 3746698"/>
              <a:gd name="connsiteY3" fmla="*/ 2679485 h 3369086"/>
              <a:gd name="connsiteX4" fmla="*/ 21806 w 3746698"/>
              <a:gd name="connsiteY4" fmla="*/ 3369086 h 3369086"/>
              <a:gd name="connsiteX0" fmla="*/ 0 w 3746698"/>
              <a:gd name="connsiteY0" fmla="*/ 0 h 3360542"/>
              <a:gd name="connsiteX1" fmla="*/ 618048 w 3746698"/>
              <a:gd name="connsiteY1" fmla="*/ 906103 h 3360542"/>
              <a:gd name="connsiteX2" fmla="*/ 3746473 w 3746698"/>
              <a:gd name="connsiteY2" fmla="*/ 1798724 h 3360542"/>
              <a:gd name="connsiteX3" fmla="*/ 451794 w 3746698"/>
              <a:gd name="connsiteY3" fmla="*/ 2679485 h 3360542"/>
              <a:gd name="connsiteX4" fmla="*/ 36 w 3746698"/>
              <a:gd name="connsiteY4" fmla="*/ 3360542 h 3360542"/>
              <a:gd name="connsiteX0" fmla="*/ 5406 w 3746662"/>
              <a:gd name="connsiteY0" fmla="*/ 0 h 3377627"/>
              <a:gd name="connsiteX1" fmla="*/ 618012 w 3746662"/>
              <a:gd name="connsiteY1" fmla="*/ 923188 h 3377627"/>
              <a:gd name="connsiteX2" fmla="*/ 3746437 w 3746662"/>
              <a:gd name="connsiteY2" fmla="*/ 1815809 h 3377627"/>
              <a:gd name="connsiteX3" fmla="*/ 451758 w 3746662"/>
              <a:gd name="connsiteY3" fmla="*/ 2696570 h 3377627"/>
              <a:gd name="connsiteX4" fmla="*/ 0 w 3746662"/>
              <a:gd name="connsiteY4" fmla="*/ 3377627 h 337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662" h="3377627">
                <a:moveTo>
                  <a:pt x="5406" y="0"/>
                </a:moveTo>
                <a:cubicBezTo>
                  <a:pt x="108160" y="437573"/>
                  <a:pt x="-5493" y="620553"/>
                  <a:pt x="618012" y="923188"/>
                </a:cubicBezTo>
                <a:cubicBezTo>
                  <a:pt x="1241517" y="1225823"/>
                  <a:pt x="3774146" y="1520245"/>
                  <a:pt x="3746437" y="1815809"/>
                </a:cubicBezTo>
                <a:cubicBezTo>
                  <a:pt x="3718728" y="2111373"/>
                  <a:pt x="846612" y="2461043"/>
                  <a:pt x="451758" y="2696570"/>
                </a:cubicBezTo>
                <a:cubicBezTo>
                  <a:pt x="56904" y="2932097"/>
                  <a:pt x="31173" y="3010481"/>
                  <a:pt x="0" y="3377627"/>
                </a:cubicBezTo>
              </a:path>
            </a:pathLst>
          </a:custGeom>
          <a:solidFill>
            <a:srgbClr val="843C0C">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A93DDE34-9EE3-3940-9B1D-BEF455F503B3}"/>
              </a:ext>
            </a:extLst>
          </p:cNvPr>
          <p:cNvSpPr/>
          <p:nvPr/>
        </p:nvSpPr>
        <p:spPr>
          <a:xfrm rot="16200000">
            <a:off x="25276286" y="14512469"/>
            <a:ext cx="6151380" cy="2416091"/>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10185 w 3752105"/>
              <a:gd name="connsiteY0" fmla="*/ 0 h 3403320"/>
              <a:gd name="connsiteX1" fmla="*/ 623455 w 3752105"/>
              <a:gd name="connsiteY1" fmla="*/ 974511 h 3403320"/>
              <a:gd name="connsiteX2" fmla="*/ 3751880 w 3752105"/>
              <a:gd name="connsiteY2" fmla="*/ 1867132 h 3403320"/>
              <a:gd name="connsiteX3" fmla="*/ 457201 w 3752105"/>
              <a:gd name="connsiteY3" fmla="*/ 2747893 h 3403320"/>
              <a:gd name="connsiteX4" fmla="*/ 0 w 3752105"/>
              <a:gd name="connsiteY4" fmla="*/ 3403320 h 3403320"/>
              <a:gd name="connsiteX0" fmla="*/ 0 w 3741920"/>
              <a:gd name="connsiteY0" fmla="*/ 0 h 3483134"/>
              <a:gd name="connsiteX1" fmla="*/ 613270 w 3741920"/>
              <a:gd name="connsiteY1" fmla="*/ 974511 h 3483134"/>
              <a:gd name="connsiteX2" fmla="*/ 3741695 w 3741920"/>
              <a:gd name="connsiteY2" fmla="*/ 1867132 h 3483134"/>
              <a:gd name="connsiteX3" fmla="*/ 447016 w 3741920"/>
              <a:gd name="connsiteY3" fmla="*/ 2747893 h 3483134"/>
              <a:gd name="connsiteX4" fmla="*/ 13702 w 3741920"/>
              <a:gd name="connsiteY4" fmla="*/ 3483134 h 3483134"/>
              <a:gd name="connsiteX0" fmla="*/ 630 w 3728218"/>
              <a:gd name="connsiteY0" fmla="*/ -1 h 3494531"/>
              <a:gd name="connsiteX1" fmla="*/ 599568 w 3728218"/>
              <a:gd name="connsiteY1" fmla="*/ 985908 h 3494531"/>
              <a:gd name="connsiteX2" fmla="*/ 3727993 w 3728218"/>
              <a:gd name="connsiteY2" fmla="*/ 1878529 h 3494531"/>
              <a:gd name="connsiteX3" fmla="*/ 433314 w 3728218"/>
              <a:gd name="connsiteY3" fmla="*/ 2759290 h 3494531"/>
              <a:gd name="connsiteX4" fmla="*/ 0 w 3728218"/>
              <a:gd name="connsiteY4" fmla="*/ 3494531 h 349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8218" h="3494531">
                <a:moveTo>
                  <a:pt x="630" y="-1"/>
                </a:moveTo>
                <a:cubicBezTo>
                  <a:pt x="103384" y="437572"/>
                  <a:pt x="-21659" y="672820"/>
                  <a:pt x="599568" y="985908"/>
                </a:cubicBezTo>
                <a:cubicBezTo>
                  <a:pt x="1220795" y="1298996"/>
                  <a:pt x="3755702" y="1582965"/>
                  <a:pt x="3727993" y="1878529"/>
                </a:cubicBezTo>
                <a:cubicBezTo>
                  <a:pt x="3700284" y="2174093"/>
                  <a:pt x="828168" y="2523763"/>
                  <a:pt x="433314" y="2759290"/>
                </a:cubicBezTo>
                <a:cubicBezTo>
                  <a:pt x="38460" y="2994817"/>
                  <a:pt x="31173" y="3127385"/>
                  <a:pt x="0" y="3494531"/>
                </a:cubicBezTo>
              </a:path>
            </a:pathLst>
          </a:custGeom>
          <a:solidFill>
            <a:srgbClr val="424242">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35411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C1751269-87E6-FD44-AA69-9BFC6F6C10D0}"/>
              </a:ext>
            </a:extLst>
          </p:cNvPr>
          <p:cNvSpPr/>
          <p:nvPr/>
        </p:nvSpPr>
        <p:spPr>
          <a:xfrm>
            <a:off x="19236970" y="16935293"/>
            <a:ext cx="10018643" cy="5710820"/>
          </a:xfrm>
          <a:prstGeom prst="rect">
            <a:avLst/>
          </a:prstGeom>
          <a:solidFill>
            <a:srgbClr val="FFFFFF"/>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FA7ED-25A1-C443-8233-83EE96CD7CD0}"/>
              </a:ext>
            </a:extLst>
          </p:cNvPr>
          <p:cNvSpPr/>
          <p:nvPr/>
        </p:nvSpPr>
        <p:spPr>
          <a:xfrm>
            <a:off x="6949813" y="16980056"/>
            <a:ext cx="10018643" cy="5738235"/>
          </a:xfrm>
          <a:prstGeom prst="rect">
            <a:avLst/>
          </a:prstGeom>
          <a:solidFill>
            <a:srgbClr val="FFFFFF"/>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54C474-A035-AC45-88E7-4CF7D4A3DA4D}"/>
              </a:ext>
            </a:extLst>
          </p:cNvPr>
          <p:cNvSpPr/>
          <p:nvPr/>
        </p:nvSpPr>
        <p:spPr>
          <a:xfrm>
            <a:off x="6931916" y="10559432"/>
            <a:ext cx="10018643" cy="5710820"/>
          </a:xfrm>
          <a:prstGeom prst="rect">
            <a:avLst/>
          </a:prstGeom>
          <a:solidFill>
            <a:srgbClr val="FFFFFF"/>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3">
            <a:extLst>
              <a:ext uri="{FF2B5EF4-FFF2-40B4-BE49-F238E27FC236}">
                <a16:creationId xmlns:a16="http://schemas.microsoft.com/office/drawing/2014/main" id="{BAF39F59-FFBD-0C4E-B9D9-85ECB415A972}"/>
              </a:ext>
            </a:extLst>
          </p:cNvPr>
          <p:cNvSpPr/>
          <p:nvPr/>
        </p:nvSpPr>
        <p:spPr>
          <a:xfrm rot="16200000">
            <a:off x="5547750" y="12275092"/>
            <a:ext cx="5477749" cy="2555935"/>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105" h="3334912">
                <a:moveTo>
                  <a:pt x="5407" y="0"/>
                </a:moveTo>
                <a:cubicBezTo>
                  <a:pt x="108161" y="437573"/>
                  <a:pt x="-957" y="606316"/>
                  <a:pt x="623455" y="906103"/>
                </a:cubicBezTo>
                <a:cubicBezTo>
                  <a:pt x="1247867" y="1205890"/>
                  <a:pt x="3779589" y="1503160"/>
                  <a:pt x="3751880" y="1798724"/>
                </a:cubicBezTo>
                <a:cubicBezTo>
                  <a:pt x="3724171" y="2094288"/>
                  <a:pt x="852055" y="2443958"/>
                  <a:pt x="457201" y="2679485"/>
                </a:cubicBezTo>
                <a:cubicBezTo>
                  <a:pt x="62347" y="2915012"/>
                  <a:pt x="31173" y="2967766"/>
                  <a:pt x="0" y="3334912"/>
                </a:cubicBezTo>
              </a:path>
            </a:pathLst>
          </a:custGeom>
          <a:solidFill>
            <a:srgbClr val="424242">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93B36727-4BE1-EF44-8154-903A1C3962DD}"/>
              </a:ext>
            </a:extLst>
          </p:cNvPr>
          <p:cNvSpPr/>
          <p:nvPr/>
        </p:nvSpPr>
        <p:spPr>
          <a:xfrm rot="16200000">
            <a:off x="7822602" y="12286237"/>
            <a:ext cx="3957467" cy="4053920"/>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105" h="3334912">
                <a:moveTo>
                  <a:pt x="5407" y="0"/>
                </a:moveTo>
                <a:cubicBezTo>
                  <a:pt x="108161" y="437573"/>
                  <a:pt x="-957" y="606316"/>
                  <a:pt x="623455" y="906103"/>
                </a:cubicBezTo>
                <a:cubicBezTo>
                  <a:pt x="1247867" y="1205890"/>
                  <a:pt x="3779589" y="1503160"/>
                  <a:pt x="3751880" y="1798724"/>
                </a:cubicBezTo>
                <a:cubicBezTo>
                  <a:pt x="3724171" y="2094288"/>
                  <a:pt x="852055" y="2443958"/>
                  <a:pt x="457201" y="2679485"/>
                </a:cubicBezTo>
                <a:cubicBezTo>
                  <a:pt x="62347" y="2915012"/>
                  <a:pt x="31173" y="2967766"/>
                  <a:pt x="0" y="3334912"/>
                </a:cubicBezTo>
              </a:path>
            </a:pathLst>
          </a:custGeom>
          <a:solidFill>
            <a:srgbClr val="843C0C">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F04B9C6E-0465-6547-AC3B-B952AE8068B9}"/>
              </a:ext>
            </a:extLst>
          </p:cNvPr>
          <p:cNvSpPr/>
          <p:nvPr/>
        </p:nvSpPr>
        <p:spPr>
          <a:xfrm rot="16200000">
            <a:off x="10222912" y="12724500"/>
            <a:ext cx="2868370" cy="426649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105" h="3334912">
                <a:moveTo>
                  <a:pt x="5407" y="0"/>
                </a:moveTo>
                <a:cubicBezTo>
                  <a:pt x="108161" y="437573"/>
                  <a:pt x="-957" y="606316"/>
                  <a:pt x="623455" y="906103"/>
                </a:cubicBezTo>
                <a:cubicBezTo>
                  <a:pt x="1247867" y="1205890"/>
                  <a:pt x="3779589" y="1503160"/>
                  <a:pt x="3751880" y="1798724"/>
                </a:cubicBezTo>
                <a:cubicBezTo>
                  <a:pt x="3724171" y="2094288"/>
                  <a:pt x="852055" y="2443958"/>
                  <a:pt x="457201" y="2679485"/>
                </a:cubicBezTo>
                <a:cubicBezTo>
                  <a:pt x="62347" y="2915012"/>
                  <a:pt x="31173" y="2967766"/>
                  <a:pt x="0" y="3334912"/>
                </a:cubicBezTo>
              </a:path>
            </a:pathLst>
          </a:custGeom>
          <a:solidFill>
            <a:srgbClr val="AB7942">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6">
            <a:extLst>
              <a:ext uri="{FF2B5EF4-FFF2-40B4-BE49-F238E27FC236}">
                <a16:creationId xmlns:a16="http://schemas.microsoft.com/office/drawing/2014/main" id="{8BC58C10-AC56-194B-A74D-A6E07C54AA21}"/>
              </a:ext>
            </a:extLst>
          </p:cNvPr>
          <p:cNvSpPr/>
          <p:nvPr/>
        </p:nvSpPr>
        <p:spPr>
          <a:xfrm rot="16200000">
            <a:off x="12967109" y="12275091"/>
            <a:ext cx="5477749" cy="2555935"/>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105" h="3334912">
                <a:moveTo>
                  <a:pt x="5407" y="0"/>
                </a:moveTo>
                <a:cubicBezTo>
                  <a:pt x="108161" y="437573"/>
                  <a:pt x="-957" y="606316"/>
                  <a:pt x="623455" y="906103"/>
                </a:cubicBezTo>
                <a:cubicBezTo>
                  <a:pt x="1247867" y="1205890"/>
                  <a:pt x="3779589" y="1503160"/>
                  <a:pt x="3751880" y="1798724"/>
                </a:cubicBezTo>
                <a:cubicBezTo>
                  <a:pt x="3724171" y="2094288"/>
                  <a:pt x="852055" y="2443958"/>
                  <a:pt x="457201" y="2679485"/>
                </a:cubicBezTo>
                <a:cubicBezTo>
                  <a:pt x="62347" y="2915012"/>
                  <a:pt x="31173" y="2967766"/>
                  <a:pt x="0" y="3334912"/>
                </a:cubicBezTo>
              </a:path>
            </a:pathLst>
          </a:custGeom>
          <a:solidFill>
            <a:srgbClr val="35978F">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B1DAD6E3-7CEB-4143-8CE2-5463EE91F931}"/>
              </a:ext>
            </a:extLst>
          </p:cNvPr>
          <p:cNvSpPr/>
          <p:nvPr/>
        </p:nvSpPr>
        <p:spPr>
          <a:xfrm rot="16200000">
            <a:off x="11926996" y="12274158"/>
            <a:ext cx="3928116" cy="409333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27828 w 3752105"/>
              <a:gd name="connsiteY0" fmla="*/ 0 h 3341395"/>
              <a:gd name="connsiteX1" fmla="*/ 623455 w 3752105"/>
              <a:gd name="connsiteY1" fmla="*/ 912586 h 3341395"/>
              <a:gd name="connsiteX2" fmla="*/ 3751880 w 3752105"/>
              <a:gd name="connsiteY2" fmla="*/ 1805207 h 3341395"/>
              <a:gd name="connsiteX3" fmla="*/ 457201 w 3752105"/>
              <a:gd name="connsiteY3" fmla="*/ 2685968 h 3341395"/>
              <a:gd name="connsiteX4" fmla="*/ 0 w 3752105"/>
              <a:gd name="connsiteY4" fmla="*/ 3341395 h 3341395"/>
              <a:gd name="connsiteX0" fmla="*/ 0 w 3724277"/>
              <a:gd name="connsiteY0" fmla="*/ 0 h 3367334"/>
              <a:gd name="connsiteX1" fmla="*/ 595627 w 3724277"/>
              <a:gd name="connsiteY1" fmla="*/ 912586 h 3367334"/>
              <a:gd name="connsiteX2" fmla="*/ 3724052 w 3724277"/>
              <a:gd name="connsiteY2" fmla="*/ 1805207 h 3367334"/>
              <a:gd name="connsiteX3" fmla="*/ 429373 w 3724277"/>
              <a:gd name="connsiteY3" fmla="*/ 2685968 h 3367334"/>
              <a:gd name="connsiteX4" fmla="*/ 2067 w 3724277"/>
              <a:gd name="connsiteY4" fmla="*/ 3367334 h 336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277" h="3367334">
                <a:moveTo>
                  <a:pt x="0" y="0"/>
                </a:moveTo>
                <a:cubicBezTo>
                  <a:pt x="102754" y="437573"/>
                  <a:pt x="-25048" y="611718"/>
                  <a:pt x="595627" y="912586"/>
                </a:cubicBezTo>
                <a:cubicBezTo>
                  <a:pt x="1216302" y="1213454"/>
                  <a:pt x="3751761" y="1509643"/>
                  <a:pt x="3724052" y="1805207"/>
                </a:cubicBezTo>
                <a:cubicBezTo>
                  <a:pt x="3696343" y="2100771"/>
                  <a:pt x="824227" y="2450441"/>
                  <a:pt x="429373" y="2685968"/>
                </a:cubicBezTo>
                <a:cubicBezTo>
                  <a:pt x="34519" y="2921495"/>
                  <a:pt x="33240" y="3000188"/>
                  <a:pt x="2067" y="3367334"/>
                </a:cubicBezTo>
              </a:path>
            </a:pathLst>
          </a:custGeom>
          <a:solidFill>
            <a:srgbClr val="DFC27D">
              <a:alpha val="50588"/>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C7D63509-8B02-6F40-AC07-529B5A825682}"/>
              </a:ext>
            </a:extLst>
          </p:cNvPr>
          <p:cNvSpPr/>
          <p:nvPr/>
        </p:nvSpPr>
        <p:spPr>
          <a:xfrm rot="16200000">
            <a:off x="10837365" y="17745562"/>
            <a:ext cx="1455759" cy="848969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0 w 3746698"/>
              <a:gd name="connsiteY0" fmla="*/ 0 h 3351573"/>
              <a:gd name="connsiteX1" fmla="*/ 618048 w 3746698"/>
              <a:gd name="connsiteY1" fmla="*/ 906103 h 3351573"/>
              <a:gd name="connsiteX2" fmla="*/ 3746473 w 3746698"/>
              <a:gd name="connsiteY2" fmla="*/ 1798724 h 3351573"/>
              <a:gd name="connsiteX3" fmla="*/ 451794 w 3746698"/>
              <a:gd name="connsiteY3" fmla="*/ 2679485 h 3351573"/>
              <a:gd name="connsiteX4" fmla="*/ 30797 w 3746698"/>
              <a:gd name="connsiteY4" fmla="*/ 3351573 h 335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698" h="3351573">
                <a:moveTo>
                  <a:pt x="0" y="0"/>
                </a:moveTo>
                <a:cubicBezTo>
                  <a:pt x="102754" y="437573"/>
                  <a:pt x="-6364" y="606316"/>
                  <a:pt x="618048" y="906103"/>
                </a:cubicBezTo>
                <a:cubicBezTo>
                  <a:pt x="1242460" y="1205890"/>
                  <a:pt x="3774182" y="1503160"/>
                  <a:pt x="3746473" y="1798724"/>
                </a:cubicBezTo>
                <a:cubicBezTo>
                  <a:pt x="3718764" y="2094288"/>
                  <a:pt x="846648" y="2443958"/>
                  <a:pt x="451794" y="2679485"/>
                </a:cubicBezTo>
                <a:cubicBezTo>
                  <a:pt x="56940" y="2915012"/>
                  <a:pt x="61970" y="2984427"/>
                  <a:pt x="30797" y="3351573"/>
                </a:cubicBezTo>
              </a:path>
            </a:pathLst>
          </a:custGeom>
          <a:solidFill>
            <a:srgbClr val="AB7942">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37">
            <a:extLst>
              <a:ext uri="{FF2B5EF4-FFF2-40B4-BE49-F238E27FC236}">
                <a16:creationId xmlns:a16="http://schemas.microsoft.com/office/drawing/2014/main" id="{8F0C2497-921E-8145-9A14-45E014958354}"/>
              </a:ext>
            </a:extLst>
          </p:cNvPr>
          <p:cNvSpPr/>
          <p:nvPr/>
        </p:nvSpPr>
        <p:spPr>
          <a:xfrm>
            <a:off x="6949809" y="16980056"/>
            <a:ext cx="9884140" cy="5738235"/>
          </a:xfrm>
          <a:custGeom>
            <a:avLst/>
            <a:gdLst>
              <a:gd name="connsiteX0" fmla="*/ 0 w 9884140"/>
              <a:gd name="connsiteY0" fmla="*/ 0 h 5738235"/>
              <a:gd name="connsiteX1" fmla="*/ 26194 w 9884140"/>
              <a:gd name="connsiteY1" fmla="*/ 0 h 5738235"/>
              <a:gd name="connsiteX2" fmla="*/ 47602 w 9884140"/>
              <a:gd name="connsiteY2" fmla="*/ 134227 h 5738235"/>
              <a:gd name="connsiteX3" fmla="*/ 95124 w 9884140"/>
              <a:gd name="connsiteY3" fmla="*/ 382504 h 5738235"/>
              <a:gd name="connsiteX4" fmla="*/ 776907 w 9884140"/>
              <a:gd name="connsiteY4" fmla="*/ 2830839 h 5738235"/>
              <a:gd name="connsiteX5" fmla="*/ 2026840 w 9884140"/>
              <a:gd name="connsiteY5" fmla="*/ 4560995 h 5738235"/>
              <a:gd name="connsiteX6" fmla="*/ 4867598 w 9884140"/>
              <a:gd name="connsiteY6" fmla="*/ 5572974 h 5738235"/>
              <a:gd name="connsiteX7" fmla="*/ 9719662 w 9884140"/>
              <a:gd name="connsiteY7" fmla="*/ 5738133 h 5738235"/>
              <a:gd name="connsiteX8" fmla="*/ 9884140 w 9884140"/>
              <a:gd name="connsiteY8" fmla="*/ 5738235 h 5738235"/>
              <a:gd name="connsiteX9" fmla="*/ 0 w 9884140"/>
              <a:gd name="connsiteY9" fmla="*/ 5738235 h 5738235"/>
              <a:gd name="connsiteX10" fmla="*/ 0 w 9884140"/>
              <a:gd name="connsiteY10" fmla="*/ 0 h 573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4140" h="5738235">
                <a:moveTo>
                  <a:pt x="0" y="0"/>
                </a:moveTo>
                <a:lnTo>
                  <a:pt x="26194" y="0"/>
                </a:lnTo>
                <a:lnTo>
                  <a:pt x="47602" y="134227"/>
                </a:lnTo>
                <a:cubicBezTo>
                  <a:pt x="61612" y="214181"/>
                  <a:pt x="77369" y="296812"/>
                  <a:pt x="95124" y="382504"/>
                </a:cubicBezTo>
                <a:cubicBezTo>
                  <a:pt x="237162" y="1068037"/>
                  <a:pt x="454954" y="2134424"/>
                  <a:pt x="776907" y="2830839"/>
                </a:cubicBezTo>
                <a:cubicBezTo>
                  <a:pt x="1098859" y="3527254"/>
                  <a:pt x="1345058" y="4103973"/>
                  <a:pt x="2026840" y="4560995"/>
                </a:cubicBezTo>
                <a:cubicBezTo>
                  <a:pt x="2708622" y="5018018"/>
                  <a:pt x="3442484" y="5377107"/>
                  <a:pt x="4867598" y="5572974"/>
                </a:cubicBezTo>
                <a:cubicBezTo>
                  <a:pt x="5891898" y="5713753"/>
                  <a:pt x="8393522" y="5736483"/>
                  <a:pt x="9719662" y="5738133"/>
                </a:cubicBezTo>
                <a:lnTo>
                  <a:pt x="9884140" y="5738235"/>
                </a:lnTo>
                <a:lnTo>
                  <a:pt x="0" y="5738235"/>
                </a:lnTo>
                <a:lnTo>
                  <a:pt x="0" y="0"/>
                </a:lnTo>
                <a:close/>
              </a:path>
            </a:pathLst>
          </a:custGeom>
          <a:solidFill>
            <a:srgbClr val="424242">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40">
            <a:extLst>
              <a:ext uri="{FF2B5EF4-FFF2-40B4-BE49-F238E27FC236}">
                <a16:creationId xmlns:a16="http://schemas.microsoft.com/office/drawing/2014/main" id="{C6C42811-F095-0E41-A915-07C5FACEF22A}"/>
              </a:ext>
            </a:extLst>
          </p:cNvPr>
          <p:cNvSpPr/>
          <p:nvPr/>
        </p:nvSpPr>
        <p:spPr>
          <a:xfrm flipH="1">
            <a:off x="7102209" y="16980056"/>
            <a:ext cx="9884140" cy="5738235"/>
          </a:xfrm>
          <a:custGeom>
            <a:avLst/>
            <a:gdLst>
              <a:gd name="connsiteX0" fmla="*/ 0 w 9884140"/>
              <a:gd name="connsiteY0" fmla="*/ 0 h 5738235"/>
              <a:gd name="connsiteX1" fmla="*/ 26194 w 9884140"/>
              <a:gd name="connsiteY1" fmla="*/ 0 h 5738235"/>
              <a:gd name="connsiteX2" fmla="*/ 47602 w 9884140"/>
              <a:gd name="connsiteY2" fmla="*/ 134227 h 5738235"/>
              <a:gd name="connsiteX3" fmla="*/ 95124 w 9884140"/>
              <a:gd name="connsiteY3" fmla="*/ 382504 h 5738235"/>
              <a:gd name="connsiteX4" fmla="*/ 776907 w 9884140"/>
              <a:gd name="connsiteY4" fmla="*/ 2830839 h 5738235"/>
              <a:gd name="connsiteX5" fmla="*/ 2026840 w 9884140"/>
              <a:gd name="connsiteY5" fmla="*/ 4560995 h 5738235"/>
              <a:gd name="connsiteX6" fmla="*/ 4867598 w 9884140"/>
              <a:gd name="connsiteY6" fmla="*/ 5572974 h 5738235"/>
              <a:gd name="connsiteX7" fmla="*/ 9719662 w 9884140"/>
              <a:gd name="connsiteY7" fmla="*/ 5738133 h 5738235"/>
              <a:gd name="connsiteX8" fmla="*/ 9884140 w 9884140"/>
              <a:gd name="connsiteY8" fmla="*/ 5738235 h 5738235"/>
              <a:gd name="connsiteX9" fmla="*/ 0 w 9884140"/>
              <a:gd name="connsiteY9" fmla="*/ 5738235 h 5738235"/>
              <a:gd name="connsiteX10" fmla="*/ 0 w 9884140"/>
              <a:gd name="connsiteY10" fmla="*/ 0 h 573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4140" h="5738235">
                <a:moveTo>
                  <a:pt x="0" y="0"/>
                </a:moveTo>
                <a:lnTo>
                  <a:pt x="26194" y="0"/>
                </a:lnTo>
                <a:lnTo>
                  <a:pt x="47602" y="134227"/>
                </a:lnTo>
                <a:cubicBezTo>
                  <a:pt x="61612" y="214181"/>
                  <a:pt x="77369" y="296812"/>
                  <a:pt x="95124" y="382504"/>
                </a:cubicBezTo>
                <a:cubicBezTo>
                  <a:pt x="237162" y="1068037"/>
                  <a:pt x="454954" y="2134424"/>
                  <a:pt x="776907" y="2830839"/>
                </a:cubicBezTo>
                <a:cubicBezTo>
                  <a:pt x="1098859" y="3527254"/>
                  <a:pt x="1345058" y="4103973"/>
                  <a:pt x="2026840" y="4560995"/>
                </a:cubicBezTo>
                <a:cubicBezTo>
                  <a:pt x="2708622" y="5018018"/>
                  <a:pt x="3442484" y="5377107"/>
                  <a:pt x="4867598" y="5572974"/>
                </a:cubicBezTo>
                <a:cubicBezTo>
                  <a:pt x="5891898" y="5713753"/>
                  <a:pt x="8393522" y="5736483"/>
                  <a:pt x="9719662" y="5738133"/>
                </a:cubicBezTo>
                <a:lnTo>
                  <a:pt x="9884140" y="5738235"/>
                </a:lnTo>
                <a:lnTo>
                  <a:pt x="0" y="5738235"/>
                </a:lnTo>
                <a:lnTo>
                  <a:pt x="0" y="0"/>
                </a:lnTo>
                <a:close/>
              </a:path>
            </a:pathLst>
          </a:custGeom>
          <a:solidFill>
            <a:srgbClr val="35978F">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55">
            <a:extLst>
              <a:ext uri="{FF2B5EF4-FFF2-40B4-BE49-F238E27FC236}">
                <a16:creationId xmlns:a16="http://schemas.microsoft.com/office/drawing/2014/main" id="{89D9C9E5-8F69-9740-ABEA-E88B78AA59FF}"/>
              </a:ext>
            </a:extLst>
          </p:cNvPr>
          <p:cNvSpPr/>
          <p:nvPr/>
        </p:nvSpPr>
        <p:spPr>
          <a:xfrm>
            <a:off x="6931916" y="20655201"/>
            <a:ext cx="5481457" cy="2052403"/>
          </a:xfrm>
          <a:custGeom>
            <a:avLst/>
            <a:gdLst>
              <a:gd name="connsiteX0" fmla="*/ 840488 w 5481457"/>
              <a:gd name="connsiteY0" fmla="*/ 637 h 2052403"/>
              <a:gd name="connsiteX1" fmla="*/ 1450088 w 5481457"/>
              <a:gd name="connsiteY1" fmla="*/ 168912 h 2052403"/>
              <a:gd name="connsiteX2" fmla="*/ 3888488 w 5481457"/>
              <a:gd name="connsiteY2" fmla="*/ 1413512 h 2052403"/>
              <a:gd name="connsiteX3" fmla="*/ 5419037 w 5481457"/>
              <a:gd name="connsiteY3" fmla="*/ 2028470 h 2052403"/>
              <a:gd name="connsiteX4" fmla="*/ 5481457 w 5481457"/>
              <a:gd name="connsiteY4" fmla="*/ 2052403 h 2052403"/>
              <a:gd name="connsiteX5" fmla="*/ 0 w 5481457"/>
              <a:gd name="connsiteY5" fmla="*/ 2052403 h 2052403"/>
              <a:gd name="connsiteX6" fmla="*/ 0 w 5481457"/>
              <a:gd name="connsiteY6" fmla="*/ 926341 h 2052403"/>
              <a:gd name="connsiteX7" fmla="*/ 30863 w 5481457"/>
              <a:gd name="connsiteY7" fmla="*/ 869992 h 2052403"/>
              <a:gd name="connsiteX8" fmla="*/ 459488 w 5481457"/>
              <a:gd name="connsiteY8" fmla="*/ 118112 h 2052403"/>
              <a:gd name="connsiteX9" fmla="*/ 840488 w 5481457"/>
              <a:gd name="connsiteY9" fmla="*/ 637 h 20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1457" h="2052403">
                <a:moveTo>
                  <a:pt x="840488" y="637"/>
                </a:moveTo>
                <a:cubicBezTo>
                  <a:pt x="983363" y="6987"/>
                  <a:pt x="1164338" y="60962"/>
                  <a:pt x="1450088" y="168912"/>
                </a:cubicBezTo>
                <a:cubicBezTo>
                  <a:pt x="2021588" y="384812"/>
                  <a:pt x="3164588" y="1079079"/>
                  <a:pt x="3888488" y="1413512"/>
                </a:cubicBezTo>
                <a:cubicBezTo>
                  <a:pt x="4431413" y="1664337"/>
                  <a:pt x="4993388" y="1867537"/>
                  <a:pt x="5419037" y="2028470"/>
                </a:cubicBezTo>
                <a:lnTo>
                  <a:pt x="5481457" y="2052403"/>
                </a:lnTo>
                <a:lnTo>
                  <a:pt x="0" y="2052403"/>
                </a:lnTo>
                <a:lnTo>
                  <a:pt x="0" y="926341"/>
                </a:lnTo>
                <a:lnTo>
                  <a:pt x="30863" y="869992"/>
                </a:lnTo>
                <a:cubicBezTo>
                  <a:pt x="180882" y="565787"/>
                  <a:pt x="259463" y="241937"/>
                  <a:pt x="459488" y="118112"/>
                </a:cubicBezTo>
                <a:cubicBezTo>
                  <a:pt x="592838" y="35562"/>
                  <a:pt x="697613" y="-5713"/>
                  <a:pt x="840488" y="637"/>
                </a:cubicBezTo>
                <a:close/>
              </a:path>
            </a:pathLst>
          </a:custGeom>
          <a:solidFill>
            <a:srgbClr val="843C0C">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56">
            <a:extLst>
              <a:ext uri="{FF2B5EF4-FFF2-40B4-BE49-F238E27FC236}">
                <a16:creationId xmlns:a16="http://schemas.microsoft.com/office/drawing/2014/main" id="{266E3D53-FEAF-0C4C-A5BA-2D23C2BCFBBA}"/>
              </a:ext>
            </a:extLst>
          </p:cNvPr>
          <p:cNvSpPr/>
          <p:nvPr/>
        </p:nvSpPr>
        <p:spPr>
          <a:xfrm flipH="1">
            <a:off x="11504896" y="20644514"/>
            <a:ext cx="5481457" cy="2052403"/>
          </a:xfrm>
          <a:custGeom>
            <a:avLst/>
            <a:gdLst>
              <a:gd name="connsiteX0" fmla="*/ 840488 w 5481457"/>
              <a:gd name="connsiteY0" fmla="*/ 637 h 2052403"/>
              <a:gd name="connsiteX1" fmla="*/ 1450088 w 5481457"/>
              <a:gd name="connsiteY1" fmla="*/ 168912 h 2052403"/>
              <a:gd name="connsiteX2" fmla="*/ 3888488 w 5481457"/>
              <a:gd name="connsiteY2" fmla="*/ 1413512 h 2052403"/>
              <a:gd name="connsiteX3" fmla="*/ 5419037 w 5481457"/>
              <a:gd name="connsiteY3" fmla="*/ 2028470 h 2052403"/>
              <a:gd name="connsiteX4" fmla="*/ 5481457 w 5481457"/>
              <a:gd name="connsiteY4" fmla="*/ 2052403 h 2052403"/>
              <a:gd name="connsiteX5" fmla="*/ 0 w 5481457"/>
              <a:gd name="connsiteY5" fmla="*/ 2052403 h 2052403"/>
              <a:gd name="connsiteX6" fmla="*/ 0 w 5481457"/>
              <a:gd name="connsiteY6" fmla="*/ 926341 h 2052403"/>
              <a:gd name="connsiteX7" fmla="*/ 30863 w 5481457"/>
              <a:gd name="connsiteY7" fmla="*/ 869992 h 2052403"/>
              <a:gd name="connsiteX8" fmla="*/ 459488 w 5481457"/>
              <a:gd name="connsiteY8" fmla="*/ 118112 h 2052403"/>
              <a:gd name="connsiteX9" fmla="*/ 840488 w 5481457"/>
              <a:gd name="connsiteY9" fmla="*/ 637 h 20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81457" h="2052403">
                <a:moveTo>
                  <a:pt x="840488" y="637"/>
                </a:moveTo>
                <a:cubicBezTo>
                  <a:pt x="983363" y="6987"/>
                  <a:pt x="1164338" y="60962"/>
                  <a:pt x="1450088" y="168912"/>
                </a:cubicBezTo>
                <a:cubicBezTo>
                  <a:pt x="2021588" y="384812"/>
                  <a:pt x="3164588" y="1079079"/>
                  <a:pt x="3888488" y="1413512"/>
                </a:cubicBezTo>
                <a:cubicBezTo>
                  <a:pt x="4431413" y="1664337"/>
                  <a:pt x="4993388" y="1867537"/>
                  <a:pt x="5419037" y="2028470"/>
                </a:cubicBezTo>
                <a:lnTo>
                  <a:pt x="5481457" y="2052403"/>
                </a:lnTo>
                <a:lnTo>
                  <a:pt x="0" y="2052403"/>
                </a:lnTo>
                <a:lnTo>
                  <a:pt x="0" y="926341"/>
                </a:lnTo>
                <a:lnTo>
                  <a:pt x="30863" y="869992"/>
                </a:lnTo>
                <a:cubicBezTo>
                  <a:pt x="180882" y="565787"/>
                  <a:pt x="259463" y="241937"/>
                  <a:pt x="459488" y="118112"/>
                </a:cubicBezTo>
                <a:cubicBezTo>
                  <a:pt x="592838" y="35562"/>
                  <a:pt x="697613" y="-5713"/>
                  <a:pt x="840488" y="637"/>
                </a:cubicBezTo>
                <a:close/>
              </a:path>
            </a:pathLst>
          </a:custGeom>
          <a:solidFill>
            <a:srgbClr val="DFC27D">
              <a:alpha val="50588"/>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8" name="Picture 57" descr="Icon&#10;&#10;Description automatically generated">
            <a:extLst>
              <a:ext uri="{FF2B5EF4-FFF2-40B4-BE49-F238E27FC236}">
                <a16:creationId xmlns:a16="http://schemas.microsoft.com/office/drawing/2014/main" id="{5045AA4A-14CE-AE40-B07B-DD8BA5695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2362" y="18111136"/>
            <a:ext cx="10073251" cy="4585781"/>
          </a:xfrm>
          <a:prstGeom prst="rect">
            <a:avLst/>
          </a:prstGeom>
        </p:spPr>
      </p:pic>
      <p:sp>
        <p:nvSpPr>
          <p:cNvPr id="60" name="Rectangle 59">
            <a:extLst>
              <a:ext uri="{FF2B5EF4-FFF2-40B4-BE49-F238E27FC236}">
                <a16:creationId xmlns:a16="http://schemas.microsoft.com/office/drawing/2014/main" id="{C69B49EE-AFCB-B147-8504-503F568FD71E}"/>
              </a:ext>
            </a:extLst>
          </p:cNvPr>
          <p:cNvSpPr/>
          <p:nvPr/>
        </p:nvSpPr>
        <p:spPr>
          <a:xfrm>
            <a:off x="19182362" y="10531978"/>
            <a:ext cx="10018643" cy="5710820"/>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77F412F1-4D57-E343-9675-E3D3043EAB6D}"/>
              </a:ext>
            </a:extLst>
          </p:cNvPr>
          <p:cNvSpPr/>
          <p:nvPr/>
        </p:nvSpPr>
        <p:spPr>
          <a:xfrm rot="16200000">
            <a:off x="21702015" y="12255798"/>
            <a:ext cx="1448349" cy="645155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5407 w 5327299"/>
              <a:gd name="connsiteY0" fmla="*/ 0 h 3334912"/>
              <a:gd name="connsiteX1" fmla="*/ 5158049 w 5327299"/>
              <a:gd name="connsiteY1" fmla="*/ 809253 h 3334912"/>
              <a:gd name="connsiteX2" fmla="*/ 3751880 w 5327299"/>
              <a:gd name="connsiteY2" fmla="*/ 1798724 h 3334912"/>
              <a:gd name="connsiteX3" fmla="*/ 457201 w 5327299"/>
              <a:gd name="connsiteY3" fmla="*/ 2679485 h 3334912"/>
              <a:gd name="connsiteX4" fmla="*/ 0 w 5327299"/>
              <a:gd name="connsiteY4" fmla="*/ 3334912 h 3334912"/>
              <a:gd name="connsiteX0" fmla="*/ 5407 w 5251694"/>
              <a:gd name="connsiteY0" fmla="*/ 0 h 3334912"/>
              <a:gd name="connsiteX1" fmla="*/ 5158049 w 5251694"/>
              <a:gd name="connsiteY1" fmla="*/ 809253 h 3334912"/>
              <a:gd name="connsiteX2" fmla="*/ 3120480 w 5251694"/>
              <a:gd name="connsiteY2" fmla="*/ 1754701 h 3334912"/>
              <a:gd name="connsiteX3" fmla="*/ 457201 w 5251694"/>
              <a:gd name="connsiteY3" fmla="*/ 2679485 h 3334912"/>
              <a:gd name="connsiteX4" fmla="*/ 0 w 5251694"/>
              <a:gd name="connsiteY4" fmla="*/ 3334912 h 3334912"/>
              <a:gd name="connsiteX0" fmla="*/ 2645804 w 5161416"/>
              <a:gd name="connsiteY0" fmla="*/ 0 h 2947510"/>
              <a:gd name="connsiteX1" fmla="*/ 5158049 w 5161416"/>
              <a:gd name="connsiteY1" fmla="*/ 421851 h 2947510"/>
              <a:gd name="connsiteX2" fmla="*/ 3120480 w 5161416"/>
              <a:gd name="connsiteY2" fmla="*/ 1367299 h 2947510"/>
              <a:gd name="connsiteX3" fmla="*/ 457201 w 5161416"/>
              <a:gd name="connsiteY3" fmla="*/ 2292083 h 2947510"/>
              <a:gd name="connsiteX4" fmla="*/ 0 w 5161416"/>
              <a:gd name="connsiteY4" fmla="*/ 2947510 h 2947510"/>
              <a:gd name="connsiteX0" fmla="*/ 2645804 w 5161416"/>
              <a:gd name="connsiteY0" fmla="*/ 0 h 2947510"/>
              <a:gd name="connsiteX1" fmla="*/ 5158049 w 5161416"/>
              <a:gd name="connsiteY1" fmla="*/ 421851 h 2947510"/>
              <a:gd name="connsiteX2" fmla="*/ 3120480 w 5161416"/>
              <a:gd name="connsiteY2" fmla="*/ 1367299 h 2947510"/>
              <a:gd name="connsiteX3" fmla="*/ 457201 w 5161416"/>
              <a:gd name="connsiteY3" fmla="*/ 2292083 h 2947510"/>
              <a:gd name="connsiteX4" fmla="*/ 0 w 5161416"/>
              <a:gd name="connsiteY4" fmla="*/ 2947510 h 2947510"/>
              <a:gd name="connsiteX0" fmla="*/ 120205 w 5246269"/>
              <a:gd name="connsiteY0" fmla="*/ 0 h 3131543"/>
              <a:gd name="connsiteX1" fmla="*/ 5158049 w 5246269"/>
              <a:gd name="connsiteY1" fmla="*/ 605884 h 3131543"/>
              <a:gd name="connsiteX2" fmla="*/ 3120480 w 5246269"/>
              <a:gd name="connsiteY2" fmla="*/ 1551332 h 3131543"/>
              <a:gd name="connsiteX3" fmla="*/ 457201 w 5246269"/>
              <a:gd name="connsiteY3" fmla="*/ 2476116 h 3131543"/>
              <a:gd name="connsiteX4" fmla="*/ 0 w 5246269"/>
              <a:gd name="connsiteY4" fmla="*/ 3131543 h 313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269" h="3131543">
                <a:moveTo>
                  <a:pt x="120205" y="0"/>
                </a:moveTo>
                <a:cubicBezTo>
                  <a:pt x="2002358" y="182240"/>
                  <a:pt x="4658003" y="347329"/>
                  <a:pt x="5158049" y="605884"/>
                </a:cubicBezTo>
                <a:cubicBezTo>
                  <a:pt x="5658095" y="864439"/>
                  <a:pt x="3903955" y="1239627"/>
                  <a:pt x="3120480" y="1551332"/>
                </a:cubicBezTo>
                <a:cubicBezTo>
                  <a:pt x="2337005" y="1863037"/>
                  <a:pt x="852055" y="2240589"/>
                  <a:pt x="457201" y="2476116"/>
                </a:cubicBezTo>
                <a:cubicBezTo>
                  <a:pt x="62347" y="2711643"/>
                  <a:pt x="31173" y="2764397"/>
                  <a:pt x="0" y="3131543"/>
                </a:cubicBezTo>
              </a:path>
            </a:pathLst>
          </a:custGeom>
          <a:solidFill>
            <a:srgbClr val="35978F">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189CB555-0F87-6A4C-8A48-20AF3AD28DF2}"/>
              </a:ext>
            </a:extLst>
          </p:cNvPr>
          <p:cNvSpPr/>
          <p:nvPr/>
        </p:nvSpPr>
        <p:spPr>
          <a:xfrm rot="16200000">
            <a:off x="21315744" y="11862019"/>
            <a:ext cx="2226484" cy="649325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92927 w 3752104"/>
              <a:gd name="connsiteY0" fmla="*/ 0 h 3478819"/>
              <a:gd name="connsiteX1" fmla="*/ 623455 w 3752104"/>
              <a:gd name="connsiteY1" fmla="*/ 1050010 h 3478819"/>
              <a:gd name="connsiteX2" fmla="*/ 3751880 w 3752104"/>
              <a:gd name="connsiteY2" fmla="*/ 1942631 h 3478819"/>
              <a:gd name="connsiteX3" fmla="*/ 457201 w 3752104"/>
              <a:gd name="connsiteY3" fmla="*/ 2823392 h 3478819"/>
              <a:gd name="connsiteX4" fmla="*/ 0 w 3752104"/>
              <a:gd name="connsiteY4" fmla="*/ 3478819 h 3478819"/>
              <a:gd name="connsiteX0" fmla="*/ 61992 w 3721169"/>
              <a:gd name="connsiteY0" fmla="*/ 0 h 3491535"/>
              <a:gd name="connsiteX1" fmla="*/ 592520 w 3721169"/>
              <a:gd name="connsiteY1" fmla="*/ 1050010 h 3491535"/>
              <a:gd name="connsiteX2" fmla="*/ 3720945 w 3721169"/>
              <a:gd name="connsiteY2" fmla="*/ 1942631 h 3491535"/>
              <a:gd name="connsiteX3" fmla="*/ 426266 w 3721169"/>
              <a:gd name="connsiteY3" fmla="*/ 2823392 h 3491535"/>
              <a:gd name="connsiteX4" fmla="*/ 0 w 3721169"/>
              <a:gd name="connsiteY4" fmla="*/ 3491535 h 3491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169" h="3491535">
                <a:moveTo>
                  <a:pt x="61992" y="0"/>
                </a:moveTo>
                <a:cubicBezTo>
                  <a:pt x="164746" y="437573"/>
                  <a:pt x="-17305" y="726238"/>
                  <a:pt x="592520" y="1050010"/>
                </a:cubicBezTo>
                <a:cubicBezTo>
                  <a:pt x="1202346" y="1373782"/>
                  <a:pt x="3748654" y="1647067"/>
                  <a:pt x="3720945" y="1942631"/>
                </a:cubicBezTo>
                <a:cubicBezTo>
                  <a:pt x="3693236" y="2238195"/>
                  <a:pt x="821120" y="2587865"/>
                  <a:pt x="426266" y="2823392"/>
                </a:cubicBezTo>
                <a:cubicBezTo>
                  <a:pt x="31412" y="3058919"/>
                  <a:pt x="31173" y="3124389"/>
                  <a:pt x="0" y="3491535"/>
                </a:cubicBezTo>
              </a:path>
            </a:pathLst>
          </a:custGeom>
          <a:solidFill>
            <a:srgbClr val="DFC27D">
              <a:alpha val="50588"/>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5E911D6E-D772-704A-A6C5-CF8821134E74}"/>
              </a:ext>
            </a:extLst>
          </p:cNvPr>
          <p:cNvSpPr/>
          <p:nvPr/>
        </p:nvSpPr>
        <p:spPr>
          <a:xfrm rot="16200000">
            <a:off x="22579071" y="12292202"/>
            <a:ext cx="3494686" cy="4361085"/>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0 w 3787750"/>
              <a:gd name="connsiteY0" fmla="*/ 0 h 3396528"/>
              <a:gd name="connsiteX1" fmla="*/ 659099 w 3787750"/>
              <a:gd name="connsiteY1" fmla="*/ 967719 h 3396528"/>
              <a:gd name="connsiteX2" fmla="*/ 3787524 w 3787750"/>
              <a:gd name="connsiteY2" fmla="*/ 1860340 h 3396528"/>
              <a:gd name="connsiteX3" fmla="*/ 492845 w 3787750"/>
              <a:gd name="connsiteY3" fmla="*/ 2741101 h 3396528"/>
              <a:gd name="connsiteX4" fmla="*/ 35644 w 3787750"/>
              <a:gd name="connsiteY4" fmla="*/ 3396528 h 3396528"/>
              <a:gd name="connsiteX0" fmla="*/ 5407 w 3793157"/>
              <a:gd name="connsiteY0" fmla="*/ 0 h 3408851"/>
              <a:gd name="connsiteX1" fmla="*/ 664506 w 3793157"/>
              <a:gd name="connsiteY1" fmla="*/ 967719 h 3408851"/>
              <a:gd name="connsiteX2" fmla="*/ 3792931 w 3793157"/>
              <a:gd name="connsiteY2" fmla="*/ 1860340 h 3408851"/>
              <a:gd name="connsiteX3" fmla="*/ 498252 w 3793157"/>
              <a:gd name="connsiteY3" fmla="*/ 2741101 h 3408851"/>
              <a:gd name="connsiteX4" fmla="*/ 0 w 3793157"/>
              <a:gd name="connsiteY4" fmla="*/ 3408851 h 3408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3157" h="3408851">
                <a:moveTo>
                  <a:pt x="5407" y="0"/>
                </a:moveTo>
                <a:cubicBezTo>
                  <a:pt x="108161" y="437573"/>
                  <a:pt x="33252" y="657662"/>
                  <a:pt x="664506" y="967719"/>
                </a:cubicBezTo>
                <a:cubicBezTo>
                  <a:pt x="1295760" y="1277776"/>
                  <a:pt x="3820640" y="1564776"/>
                  <a:pt x="3792931" y="1860340"/>
                </a:cubicBezTo>
                <a:cubicBezTo>
                  <a:pt x="3765222" y="2155904"/>
                  <a:pt x="893106" y="2505574"/>
                  <a:pt x="498252" y="2741101"/>
                </a:cubicBezTo>
                <a:cubicBezTo>
                  <a:pt x="103398" y="2976628"/>
                  <a:pt x="31173" y="3041705"/>
                  <a:pt x="0" y="3408851"/>
                </a:cubicBezTo>
              </a:path>
            </a:pathLst>
          </a:custGeom>
          <a:solidFill>
            <a:srgbClr val="AB7942">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63">
            <a:extLst>
              <a:ext uri="{FF2B5EF4-FFF2-40B4-BE49-F238E27FC236}">
                <a16:creationId xmlns:a16="http://schemas.microsoft.com/office/drawing/2014/main" id="{7ADCEF08-54E5-3A46-9F33-96AEB0A36164}"/>
              </a:ext>
            </a:extLst>
          </p:cNvPr>
          <p:cNvSpPr/>
          <p:nvPr/>
        </p:nvSpPr>
        <p:spPr>
          <a:xfrm rot="16200000">
            <a:off x="23845582" y="12361585"/>
            <a:ext cx="4624017" cy="3116444"/>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0 w 3746698"/>
              <a:gd name="connsiteY0" fmla="*/ 0 h 3369086"/>
              <a:gd name="connsiteX1" fmla="*/ 618048 w 3746698"/>
              <a:gd name="connsiteY1" fmla="*/ 906103 h 3369086"/>
              <a:gd name="connsiteX2" fmla="*/ 3746473 w 3746698"/>
              <a:gd name="connsiteY2" fmla="*/ 1798724 h 3369086"/>
              <a:gd name="connsiteX3" fmla="*/ 451794 w 3746698"/>
              <a:gd name="connsiteY3" fmla="*/ 2679485 h 3369086"/>
              <a:gd name="connsiteX4" fmla="*/ 21806 w 3746698"/>
              <a:gd name="connsiteY4" fmla="*/ 3369086 h 3369086"/>
              <a:gd name="connsiteX0" fmla="*/ 0 w 3746698"/>
              <a:gd name="connsiteY0" fmla="*/ 0 h 3360542"/>
              <a:gd name="connsiteX1" fmla="*/ 618048 w 3746698"/>
              <a:gd name="connsiteY1" fmla="*/ 906103 h 3360542"/>
              <a:gd name="connsiteX2" fmla="*/ 3746473 w 3746698"/>
              <a:gd name="connsiteY2" fmla="*/ 1798724 h 3360542"/>
              <a:gd name="connsiteX3" fmla="*/ 451794 w 3746698"/>
              <a:gd name="connsiteY3" fmla="*/ 2679485 h 3360542"/>
              <a:gd name="connsiteX4" fmla="*/ 36 w 3746698"/>
              <a:gd name="connsiteY4" fmla="*/ 3360542 h 3360542"/>
              <a:gd name="connsiteX0" fmla="*/ 5406 w 3746662"/>
              <a:gd name="connsiteY0" fmla="*/ 0 h 3377627"/>
              <a:gd name="connsiteX1" fmla="*/ 618012 w 3746662"/>
              <a:gd name="connsiteY1" fmla="*/ 923188 h 3377627"/>
              <a:gd name="connsiteX2" fmla="*/ 3746437 w 3746662"/>
              <a:gd name="connsiteY2" fmla="*/ 1815809 h 3377627"/>
              <a:gd name="connsiteX3" fmla="*/ 451758 w 3746662"/>
              <a:gd name="connsiteY3" fmla="*/ 2696570 h 3377627"/>
              <a:gd name="connsiteX4" fmla="*/ 0 w 3746662"/>
              <a:gd name="connsiteY4" fmla="*/ 3377627 h 3377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662" h="3377627">
                <a:moveTo>
                  <a:pt x="5406" y="0"/>
                </a:moveTo>
                <a:cubicBezTo>
                  <a:pt x="108160" y="437573"/>
                  <a:pt x="-5493" y="620553"/>
                  <a:pt x="618012" y="923188"/>
                </a:cubicBezTo>
                <a:cubicBezTo>
                  <a:pt x="1241517" y="1225823"/>
                  <a:pt x="3774146" y="1520245"/>
                  <a:pt x="3746437" y="1815809"/>
                </a:cubicBezTo>
                <a:cubicBezTo>
                  <a:pt x="3718728" y="2111373"/>
                  <a:pt x="846612" y="2461043"/>
                  <a:pt x="451758" y="2696570"/>
                </a:cubicBezTo>
                <a:cubicBezTo>
                  <a:pt x="56904" y="2932097"/>
                  <a:pt x="31173" y="3010481"/>
                  <a:pt x="0" y="3377627"/>
                </a:cubicBezTo>
              </a:path>
            </a:pathLst>
          </a:custGeom>
          <a:solidFill>
            <a:srgbClr val="843C0C">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7F3E8610-3D66-1341-9931-C0516F9550CE}"/>
              </a:ext>
            </a:extLst>
          </p:cNvPr>
          <p:cNvSpPr/>
          <p:nvPr/>
        </p:nvSpPr>
        <p:spPr>
          <a:xfrm rot="16200000">
            <a:off x="25140140" y="12310342"/>
            <a:ext cx="5408410" cy="2416091"/>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91835"/>
              <a:gd name="connsiteY0" fmla="*/ 0 h 4059382"/>
              <a:gd name="connsiteX1" fmla="*/ 623454 w 2391835"/>
              <a:gd name="connsiteY1" fmla="*/ 1316182 h 4059382"/>
              <a:gd name="connsiteX2" fmla="*/ 2391430 w 2391835"/>
              <a:gd name="connsiteY2" fmla="*/ 2222472 h 4059382"/>
              <a:gd name="connsiteX3" fmla="*/ 457200 w 2391835"/>
              <a:gd name="connsiteY3" fmla="*/ 3089564 h 4059382"/>
              <a:gd name="connsiteX4" fmla="*/ 0 w 2391835"/>
              <a:gd name="connsiteY4" fmla="*/ 4059382 h 4059382"/>
              <a:gd name="connsiteX0" fmla="*/ 27709 w 3752104"/>
              <a:gd name="connsiteY0" fmla="*/ 0 h 4059382"/>
              <a:gd name="connsiteX1" fmla="*/ 623454 w 3752104"/>
              <a:gd name="connsiteY1" fmla="*/ 1316182 h 4059382"/>
              <a:gd name="connsiteX2" fmla="*/ 3751879 w 3752104"/>
              <a:gd name="connsiteY2" fmla="*/ 2208803 h 4059382"/>
              <a:gd name="connsiteX3" fmla="*/ 457200 w 3752104"/>
              <a:gd name="connsiteY3" fmla="*/ 3089564 h 4059382"/>
              <a:gd name="connsiteX4" fmla="*/ 0 w 3752104"/>
              <a:gd name="connsiteY4" fmla="*/ 4059382 h 4059382"/>
              <a:gd name="connsiteX0" fmla="*/ 27710 w 3752105"/>
              <a:gd name="connsiteY0" fmla="*/ 0 h 3744991"/>
              <a:gd name="connsiteX1" fmla="*/ 623455 w 3752105"/>
              <a:gd name="connsiteY1" fmla="*/ 1316182 h 3744991"/>
              <a:gd name="connsiteX2" fmla="*/ 3751880 w 3752105"/>
              <a:gd name="connsiteY2" fmla="*/ 2208803 h 3744991"/>
              <a:gd name="connsiteX3" fmla="*/ 457201 w 3752105"/>
              <a:gd name="connsiteY3" fmla="*/ 3089564 h 3744991"/>
              <a:gd name="connsiteX4" fmla="*/ 0 w 3752105"/>
              <a:gd name="connsiteY4" fmla="*/ 3744991 h 3744991"/>
              <a:gd name="connsiteX0" fmla="*/ 5407 w 3752105"/>
              <a:gd name="connsiteY0" fmla="*/ 0 h 3334912"/>
              <a:gd name="connsiteX1" fmla="*/ 623455 w 3752105"/>
              <a:gd name="connsiteY1" fmla="*/ 906103 h 3334912"/>
              <a:gd name="connsiteX2" fmla="*/ 3751880 w 3752105"/>
              <a:gd name="connsiteY2" fmla="*/ 1798724 h 3334912"/>
              <a:gd name="connsiteX3" fmla="*/ 457201 w 3752105"/>
              <a:gd name="connsiteY3" fmla="*/ 2679485 h 3334912"/>
              <a:gd name="connsiteX4" fmla="*/ 0 w 3752105"/>
              <a:gd name="connsiteY4" fmla="*/ 3334912 h 3334912"/>
              <a:gd name="connsiteX0" fmla="*/ 10185 w 3752105"/>
              <a:gd name="connsiteY0" fmla="*/ 0 h 3403320"/>
              <a:gd name="connsiteX1" fmla="*/ 623455 w 3752105"/>
              <a:gd name="connsiteY1" fmla="*/ 974511 h 3403320"/>
              <a:gd name="connsiteX2" fmla="*/ 3751880 w 3752105"/>
              <a:gd name="connsiteY2" fmla="*/ 1867132 h 3403320"/>
              <a:gd name="connsiteX3" fmla="*/ 457201 w 3752105"/>
              <a:gd name="connsiteY3" fmla="*/ 2747893 h 3403320"/>
              <a:gd name="connsiteX4" fmla="*/ 0 w 3752105"/>
              <a:gd name="connsiteY4" fmla="*/ 3403320 h 3403320"/>
              <a:gd name="connsiteX0" fmla="*/ 0 w 3741920"/>
              <a:gd name="connsiteY0" fmla="*/ 0 h 3483134"/>
              <a:gd name="connsiteX1" fmla="*/ 613270 w 3741920"/>
              <a:gd name="connsiteY1" fmla="*/ 974511 h 3483134"/>
              <a:gd name="connsiteX2" fmla="*/ 3741695 w 3741920"/>
              <a:gd name="connsiteY2" fmla="*/ 1867132 h 3483134"/>
              <a:gd name="connsiteX3" fmla="*/ 447016 w 3741920"/>
              <a:gd name="connsiteY3" fmla="*/ 2747893 h 3483134"/>
              <a:gd name="connsiteX4" fmla="*/ 13702 w 3741920"/>
              <a:gd name="connsiteY4" fmla="*/ 3483134 h 3483134"/>
              <a:gd name="connsiteX0" fmla="*/ 630 w 3728218"/>
              <a:gd name="connsiteY0" fmla="*/ -1 h 3494531"/>
              <a:gd name="connsiteX1" fmla="*/ 599568 w 3728218"/>
              <a:gd name="connsiteY1" fmla="*/ 985908 h 3494531"/>
              <a:gd name="connsiteX2" fmla="*/ 3727993 w 3728218"/>
              <a:gd name="connsiteY2" fmla="*/ 1878529 h 3494531"/>
              <a:gd name="connsiteX3" fmla="*/ 433314 w 3728218"/>
              <a:gd name="connsiteY3" fmla="*/ 2759290 h 3494531"/>
              <a:gd name="connsiteX4" fmla="*/ 0 w 3728218"/>
              <a:gd name="connsiteY4" fmla="*/ 3494531 h 349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8218" h="3494531">
                <a:moveTo>
                  <a:pt x="630" y="-1"/>
                </a:moveTo>
                <a:cubicBezTo>
                  <a:pt x="103384" y="437572"/>
                  <a:pt x="-21659" y="672820"/>
                  <a:pt x="599568" y="985908"/>
                </a:cubicBezTo>
                <a:cubicBezTo>
                  <a:pt x="1220795" y="1298996"/>
                  <a:pt x="3755702" y="1582965"/>
                  <a:pt x="3727993" y="1878529"/>
                </a:cubicBezTo>
                <a:cubicBezTo>
                  <a:pt x="3700284" y="2174093"/>
                  <a:pt x="828168" y="2523763"/>
                  <a:pt x="433314" y="2759290"/>
                </a:cubicBezTo>
                <a:cubicBezTo>
                  <a:pt x="38460" y="2994817"/>
                  <a:pt x="31173" y="3127385"/>
                  <a:pt x="0" y="3494531"/>
                </a:cubicBezTo>
              </a:path>
            </a:pathLst>
          </a:custGeom>
          <a:solidFill>
            <a:srgbClr val="424242">
              <a:alpha val="50196"/>
            </a:srgbClr>
          </a:solidFill>
          <a:ln w="7620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41226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71416BA1-01C6-A449-8548-958FC5365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57" y="13074650"/>
            <a:ext cx="5824415" cy="5699606"/>
          </a:xfrm>
          <a:prstGeom prst="rect">
            <a:avLst/>
          </a:prstGeom>
        </p:spPr>
      </p:pic>
    </p:spTree>
    <p:extLst>
      <p:ext uri="{BB962C8B-B14F-4D97-AF65-F5344CB8AC3E}">
        <p14:creationId xmlns:p14="http://schemas.microsoft.com/office/powerpoint/2010/main" val="447778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632FC2-0960-B748-89DA-329DE316846D}"/>
              </a:ext>
            </a:extLst>
          </p:cNvPr>
          <p:cNvSpPr/>
          <p:nvPr/>
        </p:nvSpPr>
        <p:spPr>
          <a:xfrm>
            <a:off x="13263693" y="12127351"/>
            <a:ext cx="10018643" cy="9045146"/>
          </a:xfrm>
          <a:prstGeom prst="rect">
            <a:avLst/>
          </a:prstGeom>
          <a:solidFill>
            <a:schemeClr val="bg2"/>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83F14C31-5140-324F-A6C9-F87A7AFDCA7C}"/>
              </a:ext>
            </a:extLst>
          </p:cNvPr>
          <p:cNvSpPr/>
          <p:nvPr/>
        </p:nvSpPr>
        <p:spPr>
          <a:xfrm>
            <a:off x="13276945" y="12821479"/>
            <a:ext cx="10034221" cy="8067484"/>
          </a:xfrm>
          <a:custGeom>
            <a:avLst/>
            <a:gdLst>
              <a:gd name="connsiteX0" fmla="*/ 0 w 10018643"/>
              <a:gd name="connsiteY0" fmla="*/ 0 h 6407513"/>
              <a:gd name="connsiteX1" fmla="*/ 6652 w 10018643"/>
              <a:gd name="connsiteY1" fmla="*/ 22514 h 6407513"/>
              <a:gd name="connsiteX2" fmla="*/ 3540503 w 10018643"/>
              <a:gd name="connsiteY2" fmla="*/ 3837953 h 6407513"/>
              <a:gd name="connsiteX3" fmla="*/ 9993023 w 10018643"/>
              <a:gd name="connsiteY3" fmla="*/ 5655367 h 6407513"/>
              <a:gd name="connsiteX4" fmla="*/ 10018643 w 10018643"/>
              <a:gd name="connsiteY4" fmla="*/ 5654375 h 6407513"/>
              <a:gd name="connsiteX5" fmla="*/ 10018643 w 10018643"/>
              <a:gd name="connsiteY5" fmla="*/ 6114480 h 6407513"/>
              <a:gd name="connsiteX6" fmla="*/ 9765020 w 10018643"/>
              <a:gd name="connsiteY6" fmla="*/ 6171551 h 6407513"/>
              <a:gd name="connsiteX7" fmla="*/ 3726929 w 10018643"/>
              <a:gd name="connsiteY7" fmla="*/ 6020843 h 6407513"/>
              <a:gd name="connsiteX8" fmla="*/ 258859 w 10018643"/>
              <a:gd name="connsiteY8" fmla="*/ 4802203 h 6407513"/>
              <a:gd name="connsiteX9" fmla="*/ 0 w 10018643"/>
              <a:gd name="connsiteY9" fmla="*/ 4660292 h 6407513"/>
              <a:gd name="connsiteX10" fmla="*/ 0 w 10018643"/>
              <a:gd name="connsiteY10" fmla="*/ 0 h 640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8643" h="6407513">
                <a:moveTo>
                  <a:pt x="0" y="0"/>
                </a:moveTo>
                <a:lnTo>
                  <a:pt x="6652" y="22514"/>
                </a:lnTo>
                <a:cubicBezTo>
                  <a:pt x="424470" y="1326151"/>
                  <a:pt x="1651489" y="2718693"/>
                  <a:pt x="3540503" y="3837953"/>
                </a:cubicBezTo>
                <a:cubicBezTo>
                  <a:pt x="5593779" y="5054539"/>
                  <a:pt x="7973597" y="5678312"/>
                  <a:pt x="9993023" y="5655367"/>
                </a:cubicBezTo>
                <a:lnTo>
                  <a:pt x="10018643" y="5654375"/>
                </a:lnTo>
                <a:lnTo>
                  <a:pt x="10018643" y="6114480"/>
                </a:lnTo>
                <a:lnTo>
                  <a:pt x="9765020" y="6171551"/>
                </a:lnTo>
                <a:cubicBezTo>
                  <a:pt x="8037676" y="6518094"/>
                  <a:pt x="5892455" y="6495274"/>
                  <a:pt x="3726929" y="6020843"/>
                </a:cubicBezTo>
                <a:cubicBezTo>
                  <a:pt x="2408783" y="5732059"/>
                  <a:pt x="1233254" y="5308840"/>
                  <a:pt x="258859" y="4802203"/>
                </a:cubicBezTo>
                <a:lnTo>
                  <a:pt x="0" y="4660292"/>
                </a:lnTo>
                <a:lnTo>
                  <a:pt x="0" y="0"/>
                </a:lnTo>
                <a:close/>
              </a:path>
            </a:pathLst>
          </a:custGeom>
          <a:solidFill>
            <a:schemeClr val="bg1">
              <a:lumMod val="75000"/>
            </a:schemeClr>
          </a:soli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542D396B-F061-5B46-8653-13E0AB99CBA9}"/>
              </a:ext>
            </a:extLst>
          </p:cNvPr>
          <p:cNvSpPr/>
          <p:nvPr/>
        </p:nvSpPr>
        <p:spPr>
          <a:xfrm>
            <a:off x="13293672" y="16459200"/>
            <a:ext cx="9988663" cy="3816626"/>
          </a:xfrm>
          <a:custGeom>
            <a:avLst/>
            <a:gdLst>
              <a:gd name="connsiteX0" fmla="*/ 0 w 10038522"/>
              <a:gd name="connsiteY0" fmla="*/ 0 h 3816626"/>
              <a:gd name="connsiteX1" fmla="*/ 1133061 w 10038522"/>
              <a:gd name="connsiteY1" fmla="*/ 1292087 h 3816626"/>
              <a:gd name="connsiteX2" fmla="*/ 3399183 w 10038522"/>
              <a:gd name="connsiteY2" fmla="*/ 2564296 h 3816626"/>
              <a:gd name="connsiteX3" fmla="*/ 6520070 w 10038522"/>
              <a:gd name="connsiteY3" fmla="*/ 3597965 h 3816626"/>
              <a:gd name="connsiteX4" fmla="*/ 10038522 w 10038522"/>
              <a:gd name="connsiteY4" fmla="*/ 3816626 h 3816626"/>
              <a:gd name="connsiteX0" fmla="*/ 0 w 10038522"/>
              <a:gd name="connsiteY0" fmla="*/ 0 h 3816626"/>
              <a:gd name="connsiteX1" fmla="*/ 1252331 w 10038522"/>
              <a:gd name="connsiteY1" fmla="*/ 1272209 h 3816626"/>
              <a:gd name="connsiteX2" fmla="*/ 3399183 w 10038522"/>
              <a:gd name="connsiteY2" fmla="*/ 2564296 h 3816626"/>
              <a:gd name="connsiteX3" fmla="*/ 6520070 w 10038522"/>
              <a:gd name="connsiteY3" fmla="*/ 3597965 h 3816626"/>
              <a:gd name="connsiteX4" fmla="*/ 10038522 w 10038522"/>
              <a:gd name="connsiteY4" fmla="*/ 3816626 h 381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522" h="3816626">
                <a:moveTo>
                  <a:pt x="0" y="0"/>
                </a:moveTo>
                <a:cubicBezTo>
                  <a:pt x="283265" y="432352"/>
                  <a:pt x="685800" y="844826"/>
                  <a:pt x="1252331" y="1272209"/>
                </a:cubicBezTo>
                <a:cubicBezTo>
                  <a:pt x="1818862" y="1699592"/>
                  <a:pt x="2521227" y="2176670"/>
                  <a:pt x="3399183" y="2564296"/>
                </a:cubicBezTo>
                <a:cubicBezTo>
                  <a:pt x="4277139" y="2951922"/>
                  <a:pt x="5413514" y="3389243"/>
                  <a:pt x="6520070" y="3597965"/>
                </a:cubicBezTo>
                <a:cubicBezTo>
                  <a:pt x="7626626" y="3806687"/>
                  <a:pt x="8832574" y="3811656"/>
                  <a:pt x="10038522" y="3816626"/>
                </a:cubicBezTo>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8CE79E-510D-944C-BC5A-88073A0AEBD4}"/>
              </a:ext>
            </a:extLst>
          </p:cNvPr>
          <p:cNvSpPr/>
          <p:nvPr/>
        </p:nvSpPr>
        <p:spPr>
          <a:xfrm>
            <a:off x="13292523" y="12156181"/>
            <a:ext cx="10018643" cy="9045146"/>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822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3E2FA2-0E23-9445-9D7E-518DE15C11A9}"/>
              </a:ext>
            </a:extLst>
          </p:cNvPr>
          <p:cNvSpPr/>
          <p:nvPr/>
        </p:nvSpPr>
        <p:spPr>
          <a:xfrm>
            <a:off x="12183551" y="9084541"/>
            <a:ext cx="12844180" cy="13027314"/>
          </a:xfrm>
          <a:prstGeom prst="rect">
            <a:avLst/>
          </a:prstGeom>
          <a:solidFill>
            <a:schemeClr val="bg2"/>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57FB381B-15C0-6C4A-9413-F7AEE34F1233}"/>
              </a:ext>
            </a:extLst>
          </p:cNvPr>
          <p:cNvSpPr/>
          <p:nvPr/>
        </p:nvSpPr>
        <p:spPr>
          <a:xfrm rot="3900431">
            <a:off x="8821672" y="10170217"/>
            <a:ext cx="15984305" cy="11321172"/>
          </a:xfrm>
          <a:custGeom>
            <a:avLst/>
            <a:gdLst>
              <a:gd name="connsiteX0" fmla="*/ 0 w 15984305"/>
              <a:gd name="connsiteY0" fmla="*/ 6949434 h 11235587"/>
              <a:gd name="connsiteX1" fmla="*/ 420346 w 15984305"/>
              <a:gd name="connsiteY1" fmla="*/ 7015781 h 11235587"/>
              <a:gd name="connsiteX2" fmla="*/ 2955202 w 15984305"/>
              <a:gd name="connsiteY2" fmla="*/ 7190537 h 11235587"/>
              <a:gd name="connsiteX3" fmla="*/ 15336502 w 15984305"/>
              <a:gd name="connsiteY3" fmla="*/ 111471 h 11235587"/>
              <a:gd name="connsiteX4" fmla="*/ 15363508 w 15984305"/>
              <a:gd name="connsiteY4" fmla="*/ 0 h 11235587"/>
              <a:gd name="connsiteX5" fmla="*/ 15984305 w 15984305"/>
              <a:gd name="connsiteY5" fmla="*/ 286007 h 11235587"/>
              <a:gd name="connsiteX6" fmla="*/ 15901032 w 15984305"/>
              <a:gd name="connsiteY6" fmla="*/ 701050 h 11235587"/>
              <a:gd name="connsiteX7" fmla="*/ 12390497 w 15984305"/>
              <a:gd name="connsiteY7" fmla="*/ 7946965 h 11235587"/>
              <a:gd name="connsiteX8" fmla="*/ 9474432 w 15984305"/>
              <a:gd name="connsiteY8" fmla="*/ 11090301 h 11235587"/>
              <a:gd name="connsiteX9" fmla="*/ 9303385 w 15984305"/>
              <a:gd name="connsiteY9" fmla="*/ 11235587 h 11235587"/>
              <a:gd name="connsiteX10" fmla="*/ 0 w 15984305"/>
              <a:gd name="connsiteY10" fmla="*/ 6949434 h 112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4305" h="11235587">
                <a:moveTo>
                  <a:pt x="0" y="6949434"/>
                </a:moveTo>
                <a:lnTo>
                  <a:pt x="420346" y="7015781"/>
                </a:lnTo>
                <a:cubicBezTo>
                  <a:pt x="1239128" y="7130363"/>
                  <a:pt x="2086890" y="7190537"/>
                  <a:pt x="2955202" y="7190537"/>
                </a:cubicBezTo>
                <a:cubicBezTo>
                  <a:pt x="9141930" y="7190537"/>
                  <a:pt x="14285383" y="4135782"/>
                  <a:pt x="15336502" y="111471"/>
                </a:cubicBezTo>
                <a:lnTo>
                  <a:pt x="15363508" y="0"/>
                </a:lnTo>
                <a:lnTo>
                  <a:pt x="15984305" y="286007"/>
                </a:lnTo>
                <a:lnTo>
                  <a:pt x="15901032" y="701050"/>
                </a:lnTo>
                <a:cubicBezTo>
                  <a:pt x="15392912" y="3008703"/>
                  <a:pt x="14203836" y="5558907"/>
                  <a:pt x="12390497" y="7946965"/>
                </a:cubicBezTo>
                <a:cubicBezTo>
                  <a:pt x="11483827" y="9140994"/>
                  <a:pt x="10496197" y="10195576"/>
                  <a:pt x="9474432" y="11090301"/>
                </a:cubicBezTo>
                <a:lnTo>
                  <a:pt x="9303385" y="11235587"/>
                </a:lnTo>
                <a:lnTo>
                  <a:pt x="0" y="6949434"/>
                </a:lnTo>
                <a:close/>
              </a:path>
            </a:pathLst>
          </a:custGeom>
          <a:gradFill flip="none" rotWithShape="1">
            <a:gsLst>
              <a:gs pos="44000">
                <a:schemeClr val="bg1">
                  <a:lumMod val="85000"/>
                </a:schemeClr>
              </a:gs>
              <a:gs pos="17000">
                <a:srgbClr val="35978F"/>
              </a:gs>
              <a:gs pos="76000">
                <a:srgbClr val="843C0C"/>
              </a:gs>
              <a:gs pos="57000">
                <a:srgbClr val="DFC27D"/>
              </a:gs>
              <a:gs pos="100000">
                <a:schemeClr val="tx1">
                  <a:lumMod val="75000"/>
                  <a:lumOff val="25000"/>
                </a:schemeClr>
              </a:gs>
            </a:gsLst>
            <a:lin ang="21594000" scaled="0"/>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26C801F3-BA6D-F449-A395-F53EEF610630}"/>
              </a:ext>
            </a:extLst>
          </p:cNvPr>
          <p:cNvSpPr/>
          <p:nvPr/>
        </p:nvSpPr>
        <p:spPr>
          <a:xfrm>
            <a:off x="12183551" y="15598198"/>
            <a:ext cx="12801600" cy="5061950"/>
          </a:xfrm>
          <a:custGeom>
            <a:avLst/>
            <a:gdLst>
              <a:gd name="connsiteX0" fmla="*/ 0 w 12801600"/>
              <a:gd name="connsiteY0" fmla="*/ 0 h 5061950"/>
              <a:gd name="connsiteX1" fmla="*/ 1391478 w 12801600"/>
              <a:gd name="connsiteY1" fmla="*/ 1669773 h 5061950"/>
              <a:gd name="connsiteX2" fmla="*/ 3458817 w 12801600"/>
              <a:gd name="connsiteY2" fmla="*/ 3180521 h 5061950"/>
              <a:gd name="connsiteX3" fmla="*/ 5685183 w 12801600"/>
              <a:gd name="connsiteY3" fmla="*/ 4055165 h 5061950"/>
              <a:gd name="connsiteX4" fmla="*/ 8388626 w 12801600"/>
              <a:gd name="connsiteY4" fmla="*/ 4731026 h 5061950"/>
              <a:gd name="connsiteX5" fmla="*/ 10893287 w 12801600"/>
              <a:gd name="connsiteY5" fmla="*/ 5049078 h 5061950"/>
              <a:gd name="connsiteX6" fmla="*/ 12801600 w 12801600"/>
              <a:gd name="connsiteY6" fmla="*/ 4969565 h 50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00" h="5061950">
                <a:moveTo>
                  <a:pt x="0" y="0"/>
                </a:moveTo>
                <a:cubicBezTo>
                  <a:pt x="407504" y="569843"/>
                  <a:pt x="815009" y="1139686"/>
                  <a:pt x="1391478" y="1669773"/>
                </a:cubicBezTo>
                <a:cubicBezTo>
                  <a:pt x="1967948" y="2199860"/>
                  <a:pt x="2743200" y="2782956"/>
                  <a:pt x="3458817" y="3180521"/>
                </a:cubicBezTo>
                <a:cubicBezTo>
                  <a:pt x="4174434" y="3578086"/>
                  <a:pt x="4863548" y="3796748"/>
                  <a:pt x="5685183" y="4055165"/>
                </a:cubicBezTo>
                <a:cubicBezTo>
                  <a:pt x="6506818" y="4313582"/>
                  <a:pt x="7520609" y="4565374"/>
                  <a:pt x="8388626" y="4731026"/>
                </a:cubicBezTo>
                <a:cubicBezTo>
                  <a:pt x="9256643" y="4896678"/>
                  <a:pt x="10157791" y="5009322"/>
                  <a:pt x="10893287" y="5049078"/>
                </a:cubicBezTo>
                <a:cubicBezTo>
                  <a:pt x="11628783" y="5088834"/>
                  <a:pt x="12215191" y="5029199"/>
                  <a:pt x="12801600" y="4969565"/>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F761561-ABC1-1840-AC73-35E9A65EB1AF}"/>
              </a:ext>
            </a:extLst>
          </p:cNvPr>
          <p:cNvSpPr/>
          <p:nvPr/>
        </p:nvSpPr>
        <p:spPr>
          <a:xfrm>
            <a:off x="12183551" y="9084541"/>
            <a:ext cx="12844180" cy="13027314"/>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289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3E2FA2-0E23-9445-9D7E-518DE15C11A9}"/>
              </a:ext>
            </a:extLst>
          </p:cNvPr>
          <p:cNvSpPr/>
          <p:nvPr/>
        </p:nvSpPr>
        <p:spPr>
          <a:xfrm>
            <a:off x="9122298" y="10396506"/>
            <a:ext cx="12844180" cy="13027314"/>
          </a:xfrm>
          <a:prstGeom prst="rect">
            <a:avLst/>
          </a:prstGeom>
          <a:solidFill>
            <a:schemeClr val="bg2"/>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57FB381B-15C0-6C4A-9413-F7AEE34F1233}"/>
              </a:ext>
            </a:extLst>
          </p:cNvPr>
          <p:cNvSpPr/>
          <p:nvPr/>
        </p:nvSpPr>
        <p:spPr>
          <a:xfrm rot="3900431">
            <a:off x="5760419" y="11482182"/>
            <a:ext cx="15984305" cy="11321172"/>
          </a:xfrm>
          <a:custGeom>
            <a:avLst/>
            <a:gdLst>
              <a:gd name="connsiteX0" fmla="*/ 0 w 15984305"/>
              <a:gd name="connsiteY0" fmla="*/ 6949434 h 11235587"/>
              <a:gd name="connsiteX1" fmla="*/ 420346 w 15984305"/>
              <a:gd name="connsiteY1" fmla="*/ 7015781 h 11235587"/>
              <a:gd name="connsiteX2" fmla="*/ 2955202 w 15984305"/>
              <a:gd name="connsiteY2" fmla="*/ 7190537 h 11235587"/>
              <a:gd name="connsiteX3" fmla="*/ 15336502 w 15984305"/>
              <a:gd name="connsiteY3" fmla="*/ 111471 h 11235587"/>
              <a:gd name="connsiteX4" fmla="*/ 15363508 w 15984305"/>
              <a:gd name="connsiteY4" fmla="*/ 0 h 11235587"/>
              <a:gd name="connsiteX5" fmla="*/ 15984305 w 15984305"/>
              <a:gd name="connsiteY5" fmla="*/ 286007 h 11235587"/>
              <a:gd name="connsiteX6" fmla="*/ 15901032 w 15984305"/>
              <a:gd name="connsiteY6" fmla="*/ 701050 h 11235587"/>
              <a:gd name="connsiteX7" fmla="*/ 12390497 w 15984305"/>
              <a:gd name="connsiteY7" fmla="*/ 7946965 h 11235587"/>
              <a:gd name="connsiteX8" fmla="*/ 9474432 w 15984305"/>
              <a:gd name="connsiteY8" fmla="*/ 11090301 h 11235587"/>
              <a:gd name="connsiteX9" fmla="*/ 9303385 w 15984305"/>
              <a:gd name="connsiteY9" fmla="*/ 11235587 h 11235587"/>
              <a:gd name="connsiteX10" fmla="*/ 0 w 15984305"/>
              <a:gd name="connsiteY10" fmla="*/ 6949434 h 112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84305" h="11235587">
                <a:moveTo>
                  <a:pt x="0" y="6949434"/>
                </a:moveTo>
                <a:lnTo>
                  <a:pt x="420346" y="7015781"/>
                </a:lnTo>
                <a:cubicBezTo>
                  <a:pt x="1239128" y="7130363"/>
                  <a:pt x="2086890" y="7190537"/>
                  <a:pt x="2955202" y="7190537"/>
                </a:cubicBezTo>
                <a:cubicBezTo>
                  <a:pt x="9141930" y="7190537"/>
                  <a:pt x="14285383" y="4135782"/>
                  <a:pt x="15336502" y="111471"/>
                </a:cubicBezTo>
                <a:lnTo>
                  <a:pt x="15363508" y="0"/>
                </a:lnTo>
                <a:lnTo>
                  <a:pt x="15984305" y="286007"/>
                </a:lnTo>
                <a:lnTo>
                  <a:pt x="15901032" y="701050"/>
                </a:lnTo>
                <a:cubicBezTo>
                  <a:pt x="15392912" y="3008703"/>
                  <a:pt x="14203836" y="5558907"/>
                  <a:pt x="12390497" y="7946965"/>
                </a:cubicBezTo>
                <a:cubicBezTo>
                  <a:pt x="11483827" y="9140994"/>
                  <a:pt x="10496197" y="10195576"/>
                  <a:pt x="9474432" y="11090301"/>
                </a:cubicBezTo>
                <a:lnTo>
                  <a:pt x="9303385" y="11235587"/>
                </a:lnTo>
                <a:lnTo>
                  <a:pt x="0" y="6949434"/>
                </a:lnTo>
                <a:close/>
              </a:path>
            </a:pathLst>
          </a:custGeom>
          <a:gradFill flip="none" rotWithShape="1">
            <a:gsLst>
              <a:gs pos="44000">
                <a:schemeClr val="bg1">
                  <a:lumMod val="85000"/>
                </a:schemeClr>
              </a:gs>
              <a:gs pos="17000">
                <a:srgbClr val="35978F"/>
              </a:gs>
              <a:gs pos="76000">
                <a:srgbClr val="843C0C"/>
              </a:gs>
              <a:gs pos="57000">
                <a:srgbClr val="DFC27D"/>
              </a:gs>
              <a:gs pos="100000">
                <a:schemeClr val="tx1">
                  <a:lumMod val="75000"/>
                  <a:lumOff val="25000"/>
                </a:schemeClr>
              </a:gs>
            </a:gsLst>
            <a:lin ang="21594000" scaled="0"/>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26C801F3-BA6D-F449-A395-F53EEF610630}"/>
              </a:ext>
            </a:extLst>
          </p:cNvPr>
          <p:cNvSpPr/>
          <p:nvPr/>
        </p:nvSpPr>
        <p:spPr>
          <a:xfrm>
            <a:off x="9122298" y="16910163"/>
            <a:ext cx="12801600" cy="5061950"/>
          </a:xfrm>
          <a:custGeom>
            <a:avLst/>
            <a:gdLst>
              <a:gd name="connsiteX0" fmla="*/ 0 w 12801600"/>
              <a:gd name="connsiteY0" fmla="*/ 0 h 5061950"/>
              <a:gd name="connsiteX1" fmla="*/ 1391478 w 12801600"/>
              <a:gd name="connsiteY1" fmla="*/ 1669773 h 5061950"/>
              <a:gd name="connsiteX2" fmla="*/ 3458817 w 12801600"/>
              <a:gd name="connsiteY2" fmla="*/ 3180521 h 5061950"/>
              <a:gd name="connsiteX3" fmla="*/ 5685183 w 12801600"/>
              <a:gd name="connsiteY3" fmla="*/ 4055165 h 5061950"/>
              <a:gd name="connsiteX4" fmla="*/ 8388626 w 12801600"/>
              <a:gd name="connsiteY4" fmla="*/ 4731026 h 5061950"/>
              <a:gd name="connsiteX5" fmla="*/ 10893287 w 12801600"/>
              <a:gd name="connsiteY5" fmla="*/ 5049078 h 5061950"/>
              <a:gd name="connsiteX6" fmla="*/ 12801600 w 12801600"/>
              <a:gd name="connsiteY6" fmla="*/ 4969565 h 50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00" h="5061950">
                <a:moveTo>
                  <a:pt x="0" y="0"/>
                </a:moveTo>
                <a:cubicBezTo>
                  <a:pt x="407504" y="569843"/>
                  <a:pt x="815009" y="1139686"/>
                  <a:pt x="1391478" y="1669773"/>
                </a:cubicBezTo>
                <a:cubicBezTo>
                  <a:pt x="1967948" y="2199860"/>
                  <a:pt x="2743200" y="2782956"/>
                  <a:pt x="3458817" y="3180521"/>
                </a:cubicBezTo>
                <a:cubicBezTo>
                  <a:pt x="4174434" y="3578086"/>
                  <a:pt x="4863548" y="3796748"/>
                  <a:pt x="5685183" y="4055165"/>
                </a:cubicBezTo>
                <a:cubicBezTo>
                  <a:pt x="6506818" y="4313582"/>
                  <a:pt x="7520609" y="4565374"/>
                  <a:pt x="8388626" y="4731026"/>
                </a:cubicBezTo>
                <a:cubicBezTo>
                  <a:pt x="9256643" y="4896678"/>
                  <a:pt x="10157791" y="5009322"/>
                  <a:pt x="10893287" y="5049078"/>
                </a:cubicBezTo>
                <a:cubicBezTo>
                  <a:pt x="11628783" y="5088834"/>
                  <a:pt x="12215191" y="5029199"/>
                  <a:pt x="12801600" y="4969565"/>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F761561-ABC1-1840-AC73-35E9A65EB1AF}"/>
              </a:ext>
            </a:extLst>
          </p:cNvPr>
          <p:cNvSpPr/>
          <p:nvPr/>
        </p:nvSpPr>
        <p:spPr>
          <a:xfrm>
            <a:off x="9122298" y="10396506"/>
            <a:ext cx="12844180" cy="13027314"/>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32982CF-F061-9C4F-BFE0-CEB032F3E654}"/>
              </a:ext>
            </a:extLst>
          </p:cNvPr>
          <p:cNvGrpSpPr/>
          <p:nvPr/>
        </p:nvGrpSpPr>
        <p:grpSpPr>
          <a:xfrm>
            <a:off x="22259825" y="10654747"/>
            <a:ext cx="7295202" cy="12688850"/>
            <a:chOff x="18169701" y="4452730"/>
            <a:chExt cx="7295202" cy="13324955"/>
          </a:xfrm>
        </p:grpSpPr>
        <p:grpSp>
          <p:nvGrpSpPr>
            <p:cNvPr id="6" name="Group 5">
              <a:extLst>
                <a:ext uri="{FF2B5EF4-FFF2-40B4-BE49-F238E27FC236}">
                  <a16:creationId xmlns:a16="http://schemas.microsoft.com/office/drawing/2014/main" id="{911AD3F4-4456-334F-89CD-F107242B21D2}"/>
                </a:ext>
              </a:extLst>
            </p:cNvPr>
            <p:cNvGrpSpPr/>
            <p:nvPr/>
          </p:nvGrpSpPr>
          <p:grpSpPr>
            <a:xfrm>
              <a:off x="18169701" y="5234937"/>
              <a:ext cx="5843238" cy="12377205"/>
              <a:chOff x="17509363" y="3468263"/>
              <a:chExt cx="4439329" cy="8330113"/>
            </a:xfrm>
          </p:grpSpPr>
          <p:sp>
            <p:nvSpPr>
              <p:cNvPr id="7" name="Freeform 6">
                <a:extLst>
                  <a:ext uri="{FF2B5EF4-FFF2-40B4-BE49-F238E27FC236}">
                    <a16:creationId xmlns:a16="http://schemas.microsoft.com/office/drawing/2014/main" id="{1223D433-19CF-F946-BCAE-2A93C36E9BA4}"/>
                  </a:ext>
                </a:extLst>
              </p:cNvPr>
              <p:cNvSpPr/>
              <p:nvPr/>
            </p:nvSpPr>
            <p:spPr>
              <a:xfrm>
                <a:off x="17509381" y="5631043"/>
                <a:ext cx="4218195" cy="616733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818BE3FF-C733-534C-8002-31E70B8C6B23}"/>
                  </a:ext>
                </a:extLst>
              </p:cNvPr>
              <p:cNvSpPr/>
              <p:nvPr/>
            </p:nvSpPr>
            <p:spPr>
              <a:xfrm>
                <a:off x="17509363" y="9478690"/>
                <a:ext cx="4439329" cy="193354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BF50B9EF-DDF7-854F-AD25-2DC8BC700FC1}"/>
                  </a:ext>
                </a:extLst>
              </p:cNvPr>
              <p:cNvSpPr/>
              <p:nvPr/>
            </p:nvSpPr>
            <p:spPr>
              <a:xfrm>
                <a:off x="17532732" y="3468263"/>
                <a:ext cx="2321423" cy="702637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65000">
                    <a:schemeClr val="bg1">
                      <a:lumMod val="85000"/>
                      <a:alpha val="79757"/>
                    </a:schemeClr>
                  </a:gs>
                  <a:gs pos="37000">
                    <a:srgbClr val="35978F"/>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Freeform 9">
              <a:extLst>
                <a:ext uri="{FF2B5EF4-FFF2-40B4-BE49-F238E27FC236}">
                  <a16:creationId xmlns:a16="http://schemas.microsoft.com/office/drawing/2014/main" id="{60A09EAA-2E26-D248-99FA-C60D40354CE5}"/>
                </a:ext>
              </a:extLst>
            </p:cNvPr>
            <p:cNvSpPr/>
            <p:nvPr/>
          </p:nvSpPr>
          <p:spPr>
            <a:xfrm rot="5400000">
              <a:off x="15304108" y="7534216"/>
              <a:ext cx="13026605" cy="7268609"/>
            </a:xfrm>
            <a:custGeom>
              <a:avLst/>
              <a:gdLst>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22729 w 9000564"/>
                <a:gd name="connsiteY17" fmla="*/ 5523139 h 5548494"/>
                <a:gd name="connsiteX18" fmla="*/ 0 w 9000564"/>
                <a:gd name="connsiteY18" fmla="*/ 5505210 h 5548494"/>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13764 w 9000564"/>
                <a:gd name="connsiteY17" fmla="*/ 5514175 h 5548494"/>
                <a:gd name="connsiteX18" fmla="*/ 0 w 9000564"/>
                <a:gd name="connsiteY18" fmla="*/ 5505210 h 5548494"/>
                <a:gd name="connsiteX0" fmla="*/ 9027458 w 9027458"/>
                <a:gd name="connsiteY0" fmla="*/ 5523139 h 5548494"/>
                <a:gd name="connsiteX1" fmla="*/ 8650941 w 9027458"/>
                <a:gd name="connsiteY1" fmla="*/ 5541068 h 5548494"/>
                <a:gd name="connsiteX2" fmla="*/ 8113058 w 9027458"/>
                <a:gd name="connsiteY2" fmla="*/ 5415562 h 5548494"/>
                <a:gd name="connsiteX3" fmla="*/ 7924800 w 9027458"/>
                <a:gd name="connsiteY3" fmla="*/ 4832857 h 5548494"/>
                <a:gd name="connsiteX4" fmla="*/ 7763435 w 9027458"/>
                <a:gd name="connsiteY4" fmla="*/ 3317821 h 5548494"/>
                <a:gd name="connsiteX5" fmla="*/ 7503458 w 9027458"/>
                <a:gd name="connsiteY5" fmla="*/ 1094574 h 5548494"/>
                <a:gd name="connsiteX6" fmla="*/ 7270376 w 9027458"/>
                <a:gd name="connsiteY6" fmla="*/ 880 h 5548494"/>
                <a:gd name="connsiteX7" fmla="*/ 6759388 w 9027458"/>
                <a:gd name="connsiteY7" fmla="*/ 906315 h 5548494"/>
                <a:gd name="connsiteX8" fmla="*/ 6176682 w 9027458"/>
                <a:gd name="connsiteY8" fmla="*/ 718057 h 5548494"/>
                <a:gd name="connsiteX9" fmla="*/ 5656729 w 9027458"/>
                <a:gd name="connsiteY9" fmla="*/ 1614527 h 5548494"/>
                <a:gd name="connsiteX10" fmla="*/ 5145741 w 9027458"/>
                <a:gd name="connsiteY10" fmla="*/ 2618574 h 5548494"/>
                <a:gd name="connsiteX11" fmla="*/ 4078941 w 9027458"/>
                <a:gd name="connsiteY11" fmla="*/ 3255068 h 5548494"/>
                <a:gd name="connsiteX12" fmla="*/ 3693458 w 9027458"/>
                <a:gd name="connsiteY12" fmla="*/ 3721233 h 5548494"/>
                <a:gd name="connsiteX13" fmla="*/ 3397623 w 9027458"/>
                <a:gd name="connsiteY13" fmla="*/ 4205327 h 5548494"/>
                <a:gd name="connsiteX14" fmla="*/ 2859741 w 9027458"/>
                <a:gd name="connsiteY14" fmla="*/ 4850786 h 5548494"/>
                <a:gd name="connsiteX15" fmla="*/ 2079811 w 9027458"/>
                <a:gd name="connsiteY15" fmla="*/ 5200410 h 5548494"/>
                <a:gd name="connsiteX16" fmla="*/ 1156447 w 9027458"/>
                <a:gd name="connsiteY16" fmla="*/ 5415562 h 5548494"/>
                <a:gd name="connsiteX17" fmla="*/ 340658 w 9027458"/>
                <a:gd name="connsiteY17" fmla="*/ 5514175 h 5548494"/>
                <a:gd name="connsiteX18" fmla="*/ 0 w 9027458"/>
                <a:gd name="connsiteY18" fmla="*/ 5505210 h 5548494"/>
                <a:gd name="connsiteX0" fmla="*/ 9027458 w 9027458"/>
                <a:gd name="connsiteY0" fmla="*/ 5523139 h 5529606"/>
                <a:gd name="connsiteX1" fmla="*/ 8548200 w 9027458"/>
                <a:gd name="connsiteY1" fmla="*/ 5499971 h 5529606"/>
                <a:gd name="connsiteX2" fmla="*/ 8113058 w 9027458"/>
                <a:gd name="connsiteY2" fmla="*/ 5415562 h 5529606"/>
                <a:gd name="connsiteX3" fmla="*/ 7924800 w 9027458"/>
                <a:gd name="connsiteY3" fmla="*/ 4832857 h 5529606"/>
                <a:gd name="connsiteX4" fmla="*/ 7763435 w 9027458"/>
                <a:gd name="connsiteY4" fmla="*/ 3317821 h 5529606"/>
                <a:gd name="connsiteX5" fmla="*/ 7503458 w 9027458"/>
                <a:gd name="connsiteY5" fmla="*/ 1094574 h 5529606"/>
                <a:gd name="connsiteX6" fmla="*/ 7270376 w 9027458"/>
                <a:gd name="connsiteY6" fmla="*/ 880 h 5529606"/>
                <a:gd name="connsiteX7" fmla="*/ 6759388 w 9027458"/>
                <a:gd name="connsiteY7" fmla="*/ 906315 h 5529606"/>
                <a:gd name="connsiteX8" fmla="*/ 6176682 w 9027458"/>
                <a:gd name="connsiteY8" fmla="*/ 718057 h 5529606"/>
                <a:gd name="connsiteX9" fmla="*/ 5656729 w 9027458"/>
                <a:gd name="connsiteY9" fmla="*/ 1614527 h 5529606"/>
                <a:gd name="connsiteX10" fmla="*/ 5145741 w 9027458"/>
                <a:gd name="connsiteY10" fmla="*/ 2618574 h 5529606"/>
                <a:gd name="connsiteX11" fmla="*/ 4078941 w 9027458"/>
                <a:gd name="connsiteY11" fmla="*/ 3255068 h 5529606"/>
                <a:gd name="connsiteX12" fmla="*/ 3693458 w 9027458"/>
                <a:gd name="connsiteY12" fmla="*/ 3721233 h 5529606"/>
                <a:gd name="connsiteX13" fmla="*/ 3397623 w 9027458"/>
                <a:gd name="connsiteY13" fmla="*/ 4205327 h 5529606"/>
                <a:gd name="connsiteX14" fmla="*/ 2859741 w 9027458"/>
                <a:gd name="connsiteY14" fmla="*/ 4850786 h 5529606"/>
                <a:gd name="connsiteX15" fmla="*/ 2079811 w 9027458"/>
                <a:gd name="connsiteY15" fmla="*/ 5200410 h 5529606"/>
                <a:gd name="connsiteX16" fmla="*/ 1156447 w 9027458"/>
                <a:gd name="connsiteY16" fmla="*/ 5415562 h 5529606"/>
                <a:gd name="connsiteX17" fmla="*/ 340658 w 9027458"/>
                <a:gd name="connsiteY17" fmla="*/ 5514175 h 5529606"/>
                <a:gd name="connsiteX18" fmla="*/ 0 w 9027458"/>
                <a:gd name="connsiteY18" fmla="*/ 5505210 h 5529606"/>
                <a:gd name="connsiteX0" fmla="*/ 8904168 w 8904168"/>
                <a:gd name="connsiteY0" fmla="*/ 5492316 h 5522237"/>
                <a:gd name="connsiteX1" fmla="*/ 8548200 w 8904168"/>
                <a:gd name="connsiteY1" fmla="*/ 5499971 h 5522237"/>
                <a:gd name="connsiteX2" fmla="*/ 8113058 w 8904168"/>
                <a:gd name="connsiteY2" fmla="*/ 5415562 h 5522237"/>
                <a:gd name="connsiteX3" fmla="*/ 7924800 w 8904168"/>
                <a:gd name="connsiteY3" fmla="*/ 4832857 h 5522237"/>
                <a:gd name="connsiteX4" fmla="*/ 7763435 w 8904168"/>
                <a:gd name="connsiteY4" fmla="*/ 3317821 h 5522237"/>
                <a:gd name="connsiteX5" fmla="*/ 7503458 w 8904168"/>
                <a:gd name="connsiteY5" fmla="*/ 1094574 h 5522237"/>
                <a:gd name="connsiteX6" fmla="*/ 7270376 w 8904168"/>
                <a:gd name="connsiteY6" fmla="*/ 880 h 5522237"/>
                <a:gd name="connsiteX7" fmla="*/ 6759388 w 8904168"/>
                <a:gd name="connsiteY7" fmla="*/ 906315 h 5522237"/>
                <a:gd name="connsiteX8" fmla="*/ 6176682 w 8904168"/>
                <a:gd name="connsiteY8" fmla="*/ 718057 h 5522237"/>
                <a:gd name="connsiteX9" fmla="*/ 5656729 w 8904168"/>
                <a:gd name="connsiteY9" fmla="*/ 1614527 h 5522237"/>
                <a:gd name="connsiteX10" fmla="*/ 5145741 w 8904168"/>
                <a:gd name="connsiteY10" fmla="*/ 2618574 h 5522237"/>
                <a:gd name="connsiteX11" fmla="*/ 4078941 w 8904168"/>
                <a:gd name="connsiteY11" fmla="*/ 3255068 h 5522237"/>
                <a:gd name="connsiteX12" fmla="*/ 3693458 w 8904168"/>
                <a:gd name="connsiteY12" fmla="*/ 3721233 h 5522237"/>
                <a:gd name="connsiteX13" fmla="*/ 3397623 w 8904168"/>
                <a:gd name="connsiteY13" fmla="*/ 4205327 h 5522237"/>
                <a:gd name="connsiteX14" fmla="*/ 2859741 w 8904168"/>
                <a:gd name="connsiteY14" fmla="*/ 4850786 h 5522237"/>
                <a:gd name="connsiteX15" fmla="*/ 2079811 w 8904168"/>
                <a:gd name="connsiteY15" fmla="*/ 5200410 h 5522237"/>
                <a:gd name="connsiteX16" fmla="*/ 1156447 w 8904168"/>
                <a:gd name="connsiteY16" fmla="*/ 5415562 h 5522237"/>
                <a:gd name="connsiteX17" fmla="*/ 340658 w 8904168"/>
                <a:gd name="connsiteY17" fmla="*/ 5514175 h 5522237"/>
                <a:gd name="connsiteX18" fmla="*/ 0 w 8904168"/>
                <a:gd name="connsiteY18" fmla="*/ 5505210 h 5522237"/>
                <a:gd name="connsiteX0" fmla="*/ 8832252 w 8832252"/>
                <a:gd name="connsiteY0" fmla="*/ 5492316 h 5522237"/>
                <a:gd name="connsiteX1" fmla="*/ 8548200 w 8832252"/>
                <a:gd name="connsiteY1" fmla="*/ 5499971 h 5522237"/>
                <a:gd name="connsiteX2" fmla="*/ 8113058 w 8832252"/>
                <a:gd name="connsiteY2" fmla="*/ 5415562 h 5522237"/>
                <a:gd name="connsiteX3" fmla="*/ 7924800 w 8832252"/>
                <a:gd name="connsiteY3" fmla="*/ 4832857 h 5522237"/>
                <a:gd name="connsiteX4" fmla="*/ 7763435 w 8832252"/>
                <a:gd name="connsiteY4" fmla="*/ 3317821 h 5522237"/>
                <a:gd name="connsiteX5" fmla="*/ 7503458 w 8832252"/>
                <a:gd name="connsiteY5" fmla="*/ 1094574 h 5522237"/>
                <a:gd name="connsiteX6" fmla="*/ 7270376 w 8832252"/>
                <a:gd name="connsiteY6" fmla="*/ 880 h 5522237"/>
                <a:gd name="connsiteX7" fmla="*/ 6759388 w 8832252"/>
                <a:gd name="connsiteY7" fmla="*/ 906315 h 5522237"/>
                <a:gd name="connsiteX8" fmla="*/ 6176682 w 8832252"/>
                <a:gd name="connsiteY8" fmla="*/ 718057 h 5522237"/>
                <a:gd name="connsiteX9" fmla="*/ 5656729 w 8832252"/>
                <a:gd name="connsiteY9" fmla="*/ 1614527 h 5522237"/>
                <a:gd name="connsiteX10" fmla="*/ 5145741 w 8832252"/>
                <a:gd name="connsiteY10" fmla="*/ 2618574 h 5522237"/>
                <a:gd name="connsiteX11" fmla="*/ 4078941 w 8832252"/>
                <a:gd name="connsiteY11" fmla="*/ 3255068 h 5522237"/>
                <a:gd name="connsiteX12" fmla="*/ 3693458 w 8832252"/>
                <a:gd name="connsiteY12" fmla="*/ 3721233 h 5522237"/>
                <a:gd name="connsiteX13" fmla="*/ 3397623 w 8832252"/>
                <a:gd name="connsiteY13" fmla="*/ 4205327 h 5522237"/>
                <a:gd name="connsiteX14" fmla="*/ 2859741 w 8832252"/>
                <a:gd name="connsiteY14" fmla="*/ 4850786 h 5522237"/>
                <a:gd name="connsiteX15" fmla="*/ 2079811 w 8832252"/>
                <a:gd name="connsiteY15" fmla="*/ 5200410 h 5522237"/>
                <a:gd name="connsiteX16" fmla="*/ 1156447 w 8832252"/>
                <a:gd name="connsiteY16" fmla="*/ 5415562 h 5522237"/>
                <a:gd name="connsiteX17" fmla="*/ 340658 w 8832252"/>
                <a:gd name="connsiteY17" fmla="*/ 5514175 h 5522237"/>
                <a:gd name="connsiteX18" fmla="*/ 0 w 8832252"/>
                <a:gd name="connsiteY18" fmla="*/ 5505210 h 552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32252" h="5522237">
                  <a:moveTo>
                    <a:pt x="8832252" y="5492316"/>
                  </a:moveTo>
                  <a:cubicBezTo>
                    <a:pt x="8720193" y="5510245"/>
                    <a:pt x="8668066" y="5512763"/>
                    <a:pt x="8548200" y="5499971"/>
                  </a:cubicBezTo>
                  <a:cubicBezTo>
                    <a:pt x="8428334" y="5487179"/>
                    <a:pt x="8216958" y="5526748"/>
                    <a:pt x="8113058" y="5415562"/>
                  </a:cubicBezTo>
                  <a:cubicBezTo>
                    <a:pt x="8009158" y="5304376"/>
                    <a:pt x="7983070" y="5182480"/>
                    <a:pt x="7924800" y="4832857"/>
                  </a:cubicBezTo>
                  <a:cubicBezTo>
                    <a:pt x="7866530" y="4483234"/>
                    <a:pt x="7833659" y="3940868"/>
                    <a:pt x="7763435" y="3317821"/>
                  </a:cubicBezTo>
                  <a:cubicBezTo>
                    <a:pt x="7693211" y="2694774"/>
                    <a:pt x="7585635" y="1647398"/>
                    <a:pt x="7503458" y="1094574"/>
                  </a:cubicBezTo>
                  <a:cubicBezTo>
                    <a:pt x="7421281" y="541750"/>
                    <a:pt x="7394388" y="32256"/>
                    <a:pt x="7270376" y="880"/>
                  </a:cubicBezTo>
                  <a:cubicBezTo>
                    <a:pt x="7146364" y="-30497"/>
                    <a:pt x="6941670" y="786786"/>
                    <a:pt x="6759388" y="906315"/>
                  </a:cubicBezTo>
                  <a:cubicBezTo>
                    <a:pt x="6577106" y="1025844"/>
                    <a:pt x="6360458" y="600022"/>
                    <a:pt x="6176682" y="718057"/>
                  </a:cubicBezTo>
                  <a:cubicBezTo>
                    <a:pt x="5992905" y="836092"/>
                    <a:pt x="5828552" y="1297774"/>
                    <a:pt x="5656729" y="1614527"/>
                  </a:cubicBezTo>
                  <a:cubicBezTo>
                    <a:pt x="5484905" y="1931280"/>
                    <a:pt x="5408705" y="2345151"/>
                    <a:pt x="5145741" y="2618574"/>
                  </a:cubicBezTo>
                  <a:cubicBezTo>
                    <a:pt x="4882777" y="2891997"/>
                    <a:pt x="4320988" y="3071291"/>
                    <a:pt x="4078941" y="3255068"/>
                  </a:cubicBezTo>
                  <a:cubicBezTo>
                    <a:pt x="3836894" y="3438845"/>
                    <a:pt x="3807011" y="3562856"/>
                    <a:pt x="3693458" y="3721233"/>
                  </a:cubicBezTo>
                  <a:cubicBezTo>
                    <a:pt x="3579905" y="3879609"/>
                    <a:pt x="3536576" y="4017068"/>
                    <a:pt x="3397623" y="4205327"/>
                  </a:cubicBezTo>
                  <a:cubicBezTo>
                    <a:pt x="3258670" y="4393586"/>
                    <a:pt x="3079376" y="4684939"/>
                    <a:pt x="2859741" y="4850786"/>
                  </a:cubicBezTo>
                  <a:cubicBezTo>
                    <a:pt x="2640106" y="5016633"/>
                    <a:pt x="2363693" y="5106281"/>
                    <a:pt x="2079811" y="5200410"/>
                  </a:cubicBezTo>
                  <a:cubicBezTo>
                    <a:pt x="1795929" y="5294539"/>
                    <a:pt x="1446306" y="5363268"/>
                    <a:pt x="1156447" y="5415562"/>
                  </a:cubicBezTo>
                  <a:cubicBezTo>
                    <a:pt x="866588" y="5467856"/>
                    <a:pt x="528917" y="5499234"/>
                    <a:pt x="340658" y="5514175"/>
                  </a:cubicBezTo>
                  <a:cubicBezTo>
                    <a:pt x="152399" y="5529116"/>
                    <a:pt x="67235" y="5521645"/>
                    <a:pt x="0" y="5505210"/>
                  </a:cubicBezTo>
                </a:path>
              </a:pathLst>
            </a:cu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F70896F-05F6-0E43-9521-D3867C0B89BE}"/>
                </a:ext>
              </a:extLst>
            </p:cNvPr>
            <p:cNvSpPr/>
            <p:nvPr/>
          </p:nvSpPr>
          <p:spPr>
            <a:xfrm rot="5400000">
              <a:off x="15168121" y="7480903"/>
              <a:ext cx="13324955" cy="7268609"/>
            </a:xfrm>
            <a:custGeom>
              <a:avLst/>
              <a:gdLst>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22729 w 9000564"/>
                <a:gd name="connsiteY17" fmla="*/ 5523139 h 5548494"/>
                <a:gd name="connsiteX18" fmla="*/ 0 w 9000564"/>
                <a:gd name="connsiteY18" fmla="*/ 5505210 h 5548494"/>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13764 w 9000564"/>
                <a:gd name="connsiteY17" fmla="*/ 5514175 h 5548494"/>
                <a:gd name="connsiteX18" fmla="*/ 0 w 9000564"/>
                <a:gd name="connsiteY18" fmla="*/ 5505210 h 5548494"/>
                <a:gd name="connsiteX0" fmla="*/ 9027458 w 9027458"/>
                <a:gd name="connsiteY0" fmla="*/ 5523139 h 5548494"/>
                <a:gd name="connsiteX1" fmla="*/ 8650941 w 9027458"/>
                <a:gd name="connsiteY1" fmla="*/ 5541068 h 5548494"/>
                <a:gd name="connsiteX2" fmla="*/ 8113058 w 9027458"/>
                <a:gd name="connsiteY2" fmla="*/ 5415562 h 5548494"/>
                <a:gd name="connsiteX3" fmla="*/ 7924800 w 9027458"/>
                <a:gd name="connsiteY3" fmla="*/ 4832857 h 5548494"/>
                <a:gd name="connsiteX4" fmla="*/ 7763435 w 9027458"/>
                <a:gd name="connsiteY4" fmla="*/ 3317821 h 5548494"/>
                <a:gd name="connsiteX5" fmla="*/ 7503458 w 9027458"/>
                <a:gd name="connsiteY5" fmla="*/ 1094574 h 5548494"/>
                <a:gd name="connsiteX6" fmla="*/ 7270376 w 9027458"/>
                <a:gd name="connsiteY6" fmla="*/ 880 h 5548494"/>
                <a:gd name="connsiteX7" fmla="*/ 6759388 w 9027458"/>
                <a:gd name="connsiteY7" fmla="*/ 906315 h 5548494"/>
                <a:gd name="connsiteX8" fmla="*/ 6176682 w 9027458"/>
                <a:gd name="connsiteY8" fmla="*/ 718057 h 5548494"/>
                <a:gd name="connsiteX9" fmla="*/ 5656729 w 9027458"/>
                <a:gd name="connsiteY9" fmla="*/ 1614527 h 5548494"/>
                <a:gd name="connsiteX10" fmla="*/ 5145741 w 9027458"/>
                <a:gd name="connsiteY10" fmla="*/ 2618574 h 5548494"/>
                <a:gd name="connsiteX11" fmla="*/ 4078941 w 9027458"/>
                <a:gd name="connsiteY11" fmla="*/ 3255068 h 5548494"/>
                <a:gd name="connsiteX12" fmla="*/ 3693458 w 9027458"/>
                <a:gd name="connsiteY12" fmla="*/ 3721233 h 5548494"/>
                <a:gd name="connsiteX13" fmla="*/ 3397623 w 9027458"/>
                <a:gd name="connsiteY13" fmla="*/ 4205327 h 5548494"/>
                <a:gd name="connsiteX14" fmla="*/ 2859741 w 9027458"/>
                <a:gd name="connsiteY14" fmla="*/ 4850786 h 5548494"/>
                <a:gd name="connsiteX15" fmla="*/ 2079811 w 9027458"/>
                <a:gd name="connsiteY15" fmla="*/ 5200410 h 5548494"/>
                <a:gd name="connsiteX16" fmla="*/ 1156447 w 9027458"/>
                <a:gd name="connsiteY16" fmla="*/ 5415562 h 5548494"/>
                <a:gd name="connsiteX17" fmla="*/ 340658 w 9027458"/>
                <a:gd name="connsiteY17" fmla="*/ 5514175 h 5548494"/>
                <a:gd name="connsiteX18" fmla="*/ 0 w 9027458"/>
                <a:gd name="connsiteY18" fmla="*/ 5505210 h 5548494"/>
                <a:gd name="connsiteX0" fmla="*/ 9027458 w 9027458"/>
                <a:gd name="connsiteY0" fmla="*/ 5523139 h 5529606"/>
                <a:gd name="connsiteX1" fmla="*/ 8548200 w 9027458"/>
                <a:gd name="connsiteY1" fmla="*/ 5499971 h 5529606"/>
                <a:gd name="connsiteX2" fmla="*/ 8113058 w 9027458"/>
                <a:gd name="connsiteY2" fmla="*/ 5415562 h 5529606"/>
                <a:gd name="connsiteX3" fmla="*/ 7924800 w 9027458"/>
                <a:gd name="connsiteY3" fmla="*/ 4832857 h 5529606"/>
                <a:gd name="connsiteX4" fmla="*/ 7763435 w 9027458"/>
                <a:gd name="connsiteY4" fmla="*/ 3317821 h 5529606"/>
                <a:gd name="connsiteX5" fmla="*/ 7503458 w 9027458"/>
                <a:gd name="connsiteY5" fmla="*/ 1094574 h 5529606"/>
                <a:gd name="connsiteX6" fmla="*/ 7270376 w 9027458"/>
                <a:gd name="connsiteY6" fmla="*/ 880 h 5529606"/>
                <a:gd name="connsiteX7" fmla="*/ 6759388 w 9027458"/>
                <a:gd name="connsiteY7" fmla="*/ 906315 h 5529606"/>
                <a:gd name="connsiteX8" fmla="*/ 6176682 w 9027458"/>
                <a:gd name="connsiteY8" fmla="*/ 718057 h 5529606"/>
                <a:gd name="connsiteX9" fmla="*/ 5656729 w 9027458"/>
                <a:gd name="connsiteY9" fmla="*/ 1614527 h 5529606"/>
                <a:gd name="connsiteX10" fmla="*/ 5145741 w 9027458"/>
                <a:gd name="connsiteY10" fmla="*/ 2618574 h 5529606"/>
                <a:gd name="connsiteX11" fmla="*/ 4078941 w 9027458"/>
                <a:gd name="connsiteY11" fmla="*/ 3255068 h 5529606"/>
                <a:gd name="connsiteX12" fmla="*/ 3693458 w 9027458"/>
                <a:gd name="connsiteY12" fmla="*/ 3721233 h 5529606"/>
                <a:gd name="connsiteX13" fmla="*/ 3397623 w 9027458"/>
                <a:gd name="connsiteY13" fmla="*/ 4205327 h 5529606"/>
                <a:gd name="connsiteX14" fmla="*/ 2859741 w 9027458"/>
                <a:gd name="connsiteY14" fmla="*/ 4850786 h 5529606"/>
                <a:gd name="connsiteX15" fmla="*/ 2079811 w 9027458"/>
                <a:gd name="connsiteY15" fmla="*/ 5200410 h 5529606"/>
                <a:gd name="connsiteX16" fmla="*/ 1156447 w 9027458"/>
                <a:gd name="connsiteY16" fmla="*/ 5415562 h 5529606"/>
                <a:gd name="connsiteX17" fmla="*/ 340658 w 9027458"/>
                <a:gd name="connsiteY17" fmla="*/ 5514175 h 5529606"/>
                <a:gd name="connsiteX18" fmla="*/ 0 w 9027458"/>
                <a:gd name="connsiteY18" fmla="*/ 5505210 h 5529606"/>
                <a:gd name="connsiteX0" fmla="*/ 8904168 w 8904168"/>
                <a:gd name="connsiteY0" fmla="*/ 5492316 h 5522237"/>
                <a:gd name="connsiteX1" fmla="*/ 8548200 w 8904168"/>
                <a:gd name="connsiteY1" fmla="*/ 5499971 h 5522237"/>
                <a:gd name="connsiteX2" fmla="*/ 8113058 w 8904168"/>
                <a:gd name="connsiteY2" fmla="*/ 5415562 h 5522237"/>
                <a:gd name="connsiteX3" fmla="*/ 7924800 w 8904168"/>
                <a:gd name="connsiteY3" fmla="*/ 4832857 h 5522237"/>
                <a:gd name="connsiteX4" fmla="*/ 7763435 w 8904168"/>
                <a:gd name="connsiteY4" fmla="*/ 3317821 h 5522237"/>
                <a:gd name="connsiteX5" fmla="*/ 7503458 w 8904168"/>
                <a:gd name="connsiteY5" fmla="*/ 1094574 h 5522237"/>
                <a:gd name="connsiteX6" fmla="*/ 7270376 w 8904168"/>
                <a:gd name="connsiteY6" fmla="*/ 880 h 5522237"/>
                <a:gd name="connsiteX7" fmla="*/ 6759388 w 8904168"/>
                <a:gd name="connsiteY7" fmla="*/ 906315 h 5522237"/>
                <a:gd name="connsiteX8" fmla="*/ 6176682 w 8904168"/>
                <a:gd name="connsiteY8" fmla="*/ 718057 h 5522237"/>
                <a:gd name="connsiteX9" fmla="*/ 5656729 w 8904168"/>
                <a:gd name="connsiteY9" fmla="*/ 1614527 h 5522237"/>
                <a:gd name="connsiteX10" fmla="*/ 5145741 w 8904168"/>
                <a:gd name="connsiteY10" fmla="*/ 2618574 h 5522237"/>
                <a:gd name="connsiteX11" fmla="*/ 4078941 w 8904168"/>
                <a:gd name="connsiteY11" fmla="*/ 3255068 h 5522237"/>
                <a:gd name="connsiteX12" fmla="*/ 3693458 w 8904168"/>
                <a:gd name="connsiteY12" fmla="*/ 3721233 h 5522237"/>
                <a:gd name="connsiteX13" fmla="*/ 3397623 w 8904168"/>
                <a:gd name="connsiteY13" fmla="*/ 4205327 h 5522237"/>
                <a:gd name="connsiteX14" fmla="*/ 2859741 w 8904168"/>
                <a:gd name="connsiteY14" fmla="*/ 4850786 h 5522237"/>
                <a:gd name="connsiteX15" fmla="*/ 2079811 w 8904168"/>
                <a:gd name="connsiteY15" fmla="*/ 5200410 h 5522237"/>
                <a:gd name="connsiteX16" fmla="*/ 1156447 w 8904168"/>
                <a:gd name="connsiteY16" fmla="*/ 5415562 h 5522237"/>
                <a:gd name="connsiteX17" fmla="*/ 340658 w 8904168"/>
                <a:gd name="connsiteY17" fmla="*/ 5514175 h 5522237"/>
                <a:gd name="connsiteX18" fmla="*/ 0 w 8904168"/>
                <a:gd name="connsiteY18" fmla="*/ 5505210 h 5522237"/>
                <a:gd name="connsiteX0" fmla="*/ 8832252 w 8832252"/>
                <a:gd name="connsiteY0" fmla="*/ 5492316 h 5522237"/>
                <a:gd name="connsiteX1" fmla="*/ 8548200 w 8832252"/>
                <a:gd name="connsiteY1" fmla="*/ 5499971 h 5522237"/>
                <a:gd name="connsiteX2" fmla="*/ 8113058 w 8832252"/>
                <a:gd name="connsiteY2" fmla="*/ 5415562 h 5522237"/>
                <a:gd name="connsiteX3" fmla="*/ 7924800 w 8832252"/>
                <a:gd name="connsiteY3" fmla="*/ 4832857 h 5522237"/>
                <a:gd name="connsiteX4" fmla="*/ 7763435 w 8832252"/>
                <a:gd name="connsiteY4" fmla="*/ 3317821 h 5522237"/>
                <a:gd name="connsiteX5" fmla="*/ 7503458 w 8832252"/>
                <a:gd name="connsiteY5" fmla="*/ 1094574 h 5522237"/>
                <a:gd name="connsiteX6" fmla="*/ 7270376 w 8832252"/>
                <a:gd name="connsiteY6" fmla="*/ 880 h 5522237"/>
                <a:gd name="connsiteX7" fmla="*/ 6759388 w 8832252"/>
                <a:gd name="connsiteY7" fmla="*/ 906315 h 5522237"/>
                <a:gd name="connsiteX8" fmla="*/ 6176682 w 8832252"/>
                <a:gd name="connsiteY8" fmla="*/ 718057 h 5522237"/>
                <a:gd name="connsiteX9" fmla="*/ 5656729 w 8832252"/>
                <a:gd name="connsiteY9" fmla="*/ 1614527 h 5522237"/>
                <a:gd name="connsiteX10" fmla="*/ 5145741 w 8832252"/>
                <a:gd name="connsiteY10" fmla="*/ 2618574 h 5522237"/>
                <a:gd name="connsiteX11" fmla="*/ 4078941 w 8832252"/>
                <a:gd name="connsiteY11" fmla="*/ 3255068 h 5522237"/>
                <a:gd name="connsiteX12" fmla="*/ 3693458 w 8832252"/>
                <a:gd name="connsiteY12" fmla="*/ 3721233 h 5522237"/>
                <a:gd name="connsiteX13" fmla="*/ 3397623 w 8832252"/>
                <a:gd name="connsiteY13" fmla="*/ 4205327 h 5522237"/>
                <a:gd name="connsiteX14" fmla="*/ 2859741 w 8832252"/>
                <a:gd name="connsiteY14" fmla="*/ 4850786 h 5522237"/>
                <a:gd name="connsiteX15" fmla="*/ 2079811 w 8832252"/>
                <a:gd name="connsiteY15" fmla="*/ 5200410 h 5522237"/>
                <a:gd name="connsiteX16" fmla="*/ 1156447 w 8832252"/>
                <a:gd name="connsiteY16" fmla="*/ 5415562 h 5522237"/>
                <a:gd name="connsiteX17" fmla="*/ 340658 w 8832252"/>
                <a:gd name="connsiteY17" fmla="*/ 5514175 h 5522237"/>
                <a:gd name="connsiteX18" fmla="*/ 0 w 8832252"/>
                <a:gd name="connsiteY18" fmla="*/ 5505210 h 552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32252" h="5522237">
                  <a:moveTo>
                    <a:pt x="8832252" y="5492316"/>
                  </a:moveTo>
                  <a:cubicBezTo>
                    <a:pt x="8720193" y="5510245"/>
                    <a:pt x="8668066" y="5512763"/>
                    <a:pt x="8548200" y="5499971"/>
                  </a:cubicBezTo>
                  <a:cubicBezTo>
                    <a:pt x="8428334" y="5487179"/>
                    <a:pt x="8216958" y="5526748"/>
                    <a:pt x="8113058" y="5415562"/>
                  </a:cubicBezTo>
                  <a:cubicBezTo>
                    <a:pt x="8009158" y="5304376"/>
                    <a:pt x="7983070" y="5182480"/>
                    <a:pt x="7924800" y="4832857"/>
                  </a:cubicBezTo>
                  <a:cubicBezTo>
                    <a:pt x="7866530" y="4483234"/>
                    <a:pt x="7833659" y="3940868"/>
                    <a:pt x="7763435" y="3317821"/>
                  </a:cubicBezTo>
                  <a:cubicBezTo>
                    <a:pt x="7693211" y="2694774"/>
                    <a:pt x="7585635" y="1647398"/>
                    <a:pt x="7503458" y="1094574"/>
                  </a:cubicBezTo>
                  <a:cubicBezTo>
                    <a:pt x="7421281" y="541750"/>
                    <a:pt x="7394388" y="32256"/>
                    <a:pt x="7270376" y="880"/>
                  </a:cubicBezTo>
                  <a:cubicBezTo>
                    <a:pt x="7146364" y="-30497"/>
                    <a:pt x="6941670" y="786786"/>
                    <a:pt x="6759388" y="906315"/>
                  </a:cubicBezTo>
                  <a:cubicBezTo>
                    <a:pt x="6577106" y="1025844"/>
                    <a:pt x="6360458" y="600022"/>
                    <a:pt x="6176682" y="718057"/>
                  </a:cubicBezTo>
                  <a:cubicBezTo>
                    <a:pt x="5992905" y="836092"/>
                    <a:pt x="5828552" y="1297774"/>
                    <a:pt x="5656729" y="1614527"/>
                  </a:cubicBezTo>
                  <a:cubicBezTo>
                    <a:pt x="5484905" y="1931280"/>
                    <a:pt x="5408705" y="2345151"/>
                    <a:pt x="5145741" y="2618574"/>
                  </a:cubicBezTo>
                  <a:cubicBezTo>
                    <a:pt x="4882777" y="2891997"/>
                    <a:pt x="4320988" y="3071291"/>
                    <a:pt x="4078941" y="3255068"/>
                  </a:cubicBezTo>
                  <a:cubicBezTo>
                    <a:pt x="3836894" y="3438845"/>
                    <a:pt x="3807011" y="3562856"/>
                    <a:pt x="3693458" y="3721233"/>
                  </a:cubicBezTo>
                  <a:cubicBezTo>
                    <a:pt x="3579905" y="3879609"/>
                    <a:pt x="3536576" y="4017068"/>
                    <a:pt x="3397623" y="4205327"/>
                  </a:cubicBezTo>
                  <a:cubicBezTo>
                    <a:pt x="3258670" y="4393586"/>
                    <a:pt x="3079376" y="4684939"/>
                    <a:pt x="2859741" y="4850786"/>
                  </a:cubicBezTo>
                  <a:cubicBezTo>
                    <a:pt x="2640106" y="5016633"/>
                    <a:pt x="2363693" y="5106281"/>
                    <a:pt x="2079811" y="5200410"/>
                  </a:cubicBezTo>
                  <a:cubicBezTo>
                    <a:pt x="1795929" y="5294539"/>
                    <a:pt x="1446306" y="5363268"/>
                    <a:pt x="1156447" y="5415562"/>
                  </a:cubicBezTo>
                  <a:cubicBezTo>
                    <a:pt x="866588" y="5467856"/>
                    <a:pt x="528917" y="5499234"/>
                    <a:pt x="340658" y="5514175"/>
                  </a:cubicBezTo>
                  <a:cubicBezTo>
                    <a:pt x="152399" y="5529116"/>
                    <a:pt x="67235" y="5521645"/>
                    <a:pt x="0" y="5505210"/>
                  </a:cubicBezTo>
                </a:path>
              </a:pathLst>
            </a:cu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6794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403E93-4E41-FE4B-9069-CA7F6338C06E}"/>
              </a:ext>
            </a:extLst>
          </p:cNvPr>
          <p:cNvSpPr txBox="1"/>
          <p:nvPr/>
        </p:nvSpPr>
        <p:spPr>
          <a:xfrm>
            <a:off x="3554641" y="7440708"/>
            <a:ext cx="29466721" cy="1107996"/>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The movement of </a:t>
            </a:r>
            <a:r>
              <a:rPr lang="en-US" sz="6600" dirty="0">
                <a:solidFill>
                  <a:srgbClr val="35978F"/>
                </a:solidFill>
                <a:latin typeface="Impact" panose="020B0806030902050204" pitchFamily="34" charset="0"/>
              </a:rPr>
              <a:t>carbon </a:t>
            </a:r>
            <a:r>
              <a:rPr lang="en-US" sz="6600" dirty="0">
                <a:solidFill>
                  <a:schemeClr val="tx1">
                    <a:lumMod val="65000"/>
                    <a:lumOff val="35000"/>
                  </a:schemeClr>
                </a:solidFill>
                <a:latin typeface="Impact" panose="020B0806030902050204" pitchFamily="34" charset="0"/>
              </a:rPr>
              <a:t>in streams is strongly linked to the movement of sediments </a:t>
            </a:r>
          </a:p>
        </p:txBody>
      </p:sp>
      <p:sp>
        <p:nvSpPr>
          <p:cNvPr id="7" name="TextBox 6">
            <a:extLst>
              <a:ext uri="{FF2B5EF4-FFF2-40B4-BE49-F238E27FC236}">
                <a16:creationId xmlns:a16="http://schemas.microsoft.com/office/drawing/2014/main" id="{1A5D0FD3-888C-B044-A9EE-09EB893B6662}"/>
              </a:ext>
            </a:extLst>
          </p:cNvPr>
          <p:cNvSpPr txBox="1"/>
          <p:nvPr/>
        </p:nvSpPr>
        <p:spPr>
          <a:xfrm>
            <a:off x="3554639" y="10209846"/>
            <a:ext cx="13471474" cy="2123658"/>
          </a:xfrm>
          <a:prstGeom prst="rect">
            <a:avLst/>
          </a:prstGeom>
          <a:noFill/>
        </p:spPr>
        <p:txBody>
          <a:bodyPr wrap="square" rtlCol="0">
            <a:spAutoFit/>
          </a:bodyPr>
          <a:lstStyle/>
          <a:p>
            <a:r>
              <a:rPr lang="en-US" sz="4400" dirty="0">
                <a:solidFill>
                  <a:schemeClr val="tx1">
                    <a:lumMod val="50000"/>
                    <a:lumOff val="50000"/>
                  </a:schemeClr>
                </a:solidFill>
              </a:rPr>
              <a:t>The dominant view is that </a:t>
            </a:r>
            <a:r>
              <a:rPr lang="en-US" sz="4400" b="1" dirty="0">
                <a:solidFill>
                  <a:srgbClr val="35978F"/>
                </a:solidFill>
              </a:rPr>
              <a:t>C fluxes </a:t>
            </a:r>
            <a:r>
              <a:rPr lang="en-US" sz="4400" b="1" dirty="0">
                <a:solidFill>
                  <a:schemeClr val="tx1">
                    <a:lumMod val="50000"/>
                    <a:lumOff val="50000"/>
                  </a:schemeClr>
                </a:solidFill>
              </a:rPr>
              <a:t>are controlled by erosion </a:t>
            </a:r>
            <a:r>
              <a:rPr lang="en-US" sz="4400" dirty="0">
                <a:solidFill>
                  <a:schemeClr val="tx1">
                    <a:lumMod val="50000"/>
                    <a:lumOff val="50000"/>
                  </a:schemeClr>
                </a:solidFill>
              </a:rPr>
              <a:t>and hence indirectly by other factors affecting the movement of sediments. </a:t>
            </a:r>
          </a:p>
        </p:txBody>
      </p:sp>
      <p:pic>
        <p:nvPicPr>
          <p:cNvPr id="8" name="Picture 7" descr="A picture containing text, outdoor object&#10;&#10;Description automatically generated">
            <a:extLst>
              <a:ext uri="{FF2B5EF4-FFF2-40B4-BE49-F238E27FC236}">
                <a16:creationId xmlns:a16="http://schemas.microsoft.com/office/drawing/2014/main" id="{FE125140-D7D4-7A45-90F1-DC0F9191F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176" y="14509348"/>
            <a:ext cx="10671102" cy="8084874"/>
          </a:xfrm>
          <a:prstGeom prst="rect">
            <a:avLst/>
          </a:prstGeom>
        </p:spPr>
      </p:pic>
      <p:sp>
        <p:nvSpPr>
          <p:cNvPr id="9" name="TextBox 8">
            <a:extLst>
              <a:ext uri="{FF2B5EF4-FFF2-40B4-BE49-F238E27FC236}">
                <a16:creationId xmlns:a16="http://schemas.microsoft.com/office/drawing/2014/main" id="{6BC8C413-57E8-184D-BE47-73431ACA07BF}"/>
              </a:ext>
            </a:extLst>
          </p:cNvPr>
          <p:cNvSpPr txBox="1"/>
          <p:nvPr/>
        </p:nvSpPr>
        <p:spPr>
          <a:xfrm>
            <a:off x="14052783" y="17803638"/>
            <a:ext cx="2821606" cy="1446550"/>
          </a:xfrm>
          <a:prstGeom prst="rect">
            <a:avLst/>
          </a:prstGeom>
          <a:noFill/>
        </p:spPr>
        <p:txBody>
          <a:bodyPr wrap="none" rtlCol="0">
            <a:spAutoFit/>
          </a:bodyPr>
          <a:lstStyle/>
          <a:p>
            <a:r>
              <a:rPr lang="en-US" sz="4400" dirty="0">
                <a:solidFill>
                  <a:schemeClr val="tx1">
                    <a:lumMod val="65000"/>
                    <a:lumOff val="35000"/>
                  </a:schemeClr>
                </a:solidFill>
                <a:latin typeface="Impact" panose="020B0806030902050204" pitchFamily="34" charset="0"/>
              </a:rPr>
              <a:t>Underlying </a:t>
            </a:r>
          </a:p>
          <a:p>
            <a:r>
              <a:rPr lang="en-US" sz="4400" dirty="0">
                <a:solidFill>
                  <a:schemeClr val="tx1">
                    <a:lumMod val="65000"/>
                    <a:lumOff val="35000"/>
                  </a:schemeClr>
                </a:solidFill>
                <a:latin typeface="Impact" panose="020B0806030902050204" pitchFamily="34" charset="0"/>
              </a:rPr>
              <a:t>geology</a:t>
            </a:r>
            <a:endParaRPr lang="en-US" sz="4400" baseline="30000" dirty="0">
              <a:solidFill>
                <a:schemeClr val="tx1">
                  <a:lumMod val="65000"/>
                  <a:lumOff val="35000"/>
                </a:schemeClr>
              </a:solidFill>
              <a:latin typeface="Impact" panose="020B0806030902050204" pitchFamily="34" charset="0"/>
            </a:endParaRPr>
          </a:p>
        </p:txBody>
      </p:sp>
      <p:sp>
        <p:nvSpPr>
          <p:cNvPr id="10" name="TextBox 9">
            <a:extLst>
              <a:ext uri="{FF2B5EF4-FFF2-40B4-BE49-F238E27FC236}">
                <a16:creationId xmlns:a16="http://schemas.microsoft.com/office/drawing/2014/main" id="{5346389D-58AC-7844-BDA6-9C30A852832D}"/>
              </a:ext>
            </a:extLst>
          </p:cNvPr>
          <p:cNvSpPr txBox="1"/>
          <p:nvPr/>
        </p:nvSpPr>
        <p:spPr>
          <a:xfrm>
            <a:off x="11111882" y="21932504"/>
            <a:ext cx="2336537"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Slope </a:t>
            </a:r>
          </a:p>
          <a:p>
            <a:r>
              <a:rPr lang="en-US" sz="4000" dirty="0">
                <a:solidFill>
                  <a:schemeClr val="tx1">
                    <a:lumMod val="65000"/>
                    <a:lumOff val="35000"/>
                  </a:schemeClr>
                </a:solidFill>
                <a:latin typeface="Impact" panose="020B0806030902050204" pitchFamily="34" charset="0"/>
              </a:rPr>
              <a:t>variability</a:t>
            </a:r>
            <a:endParaRPr lang="en-US" sz="4000" baseline="30000" dirty="0">
              <a:solidFill>
                <a:schemeClr val="tx1">
                  <a:lumMod val="65000"/>
                  <a:lumOff val="35000"/>
                </a:schemeClr>
              </a:solidFill>
              <a:latin typeface="Impact" panose="020B0806030902050204" pitchFamily="34" charset="0"/>
            </a:endParaRPr>
          </a:p>
        </p:txBody>
      </p:sp>
      <p:sp>
        <p:nvSpPr>
          <p:cNvPr id="11" name="TextBox 10">
            <a:extLst>
              <a:ext uri="{FF2B5EF4-FFF2-40B4-BE49-F238E27FC236}">
                <a16:creationId xmlns:a16="http://schemas.microsoft.com/office/drawing/2014/main" id="{F7FFE8E2-7841-2B49-997A-B13E4B8AF99D}"/>
              </a:ext>
            </a:extLst>
          </p:cNvPr>
          <p:cNvSpPr txBox="1"/>
          <p:nvPr/>
        </p:nvSpPr>
        <p:spPr>
          <a:xfrm>
            <a:off x="3333243" y="18807429"/>
            <a:ext cx="2106346"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Land-use</a:t>
            </a:r>
          </a:p>
          <a:p>
            <a:r>
              <a:rPr lang="en-US" sz="4000" dirty="0">
                <a:solidFill>
                  <a:schemeClr val="tx1">
                    <a:lumMod val="65000"/>
                    <a:lumOff val="35000"/>
                  </a:schemeClr>
                </a:solidFill>
                <a:latin typeface="Impact" panose="020B0806030902050204" pitchFamily="34" charset="0"/>
              </a:rPr>
              <a:t>History</a:t>
            </a:r>
            <a:endParaRPr lang="en-US" sz="4000" baseline="30000" dirty="0">
              <a:solidFill>
                <a:schemeClr val="tx1">
                  <a:lumMod val="65000"/>
                  <a:lumOff val="35000"/>
                </a:schemeClr>
              </a:solidFill>
              <a:latin typeface="Impact" panose="020B0806030902050204" pitchFamily="34" charset="0"/>
            </a:endParaRPr>
          </a:p>
        </p:txBody>
      </p:sp>
      <p:sp>
        <p:nvSpPr>
          <p:cNvPr id="12" name="TextBox 11">
            <a:extLst>
              <a:ext uri="{FF2B5EF4-FFF2-40B4-BE49-F238E27FC236}">
                <a16:creationId xmlns:a16="http://schemas.microsoft.com/office/drawing/2014/main" id="{2A07D167-596B-5C43-B3C5-11D0CEDDAF99}"/>
              </a:ext>
            </a:extLst>
          </p:cNvPr>
          <p:cNvSpPr txBox="1"/>
          <p:nvPr/>
        </p:nvSpPr>
        <p:spPr>
          <a:xfrm>
            <a:off x="6201589" y="13274758"/>
            <a:ext cx="3749012" cy="1569660"/>
          </a:xfrm>
          <a:prstGeom prst="rect">
            <a:avLst/>
          </a:prstGeom>
          <a:noFill/>
        </p:spPr>
        <p:txBody>
          <a:bodyPr wrap="square" rtlCol="0">
            <a:spAutoFit/>
          </a:bodyPr>
          <a:lstStyle/>
          <a:p>
            <a:r>
              <a:rPr lang="en-US" sz="4800" dirty="0">
                <a:solidFill>
                  <a:schemeClr val="tx1">
                    <a:lumMod val="65000"/>
                    <a:lumOff val="35000"/>
                  </a:schemeClr>
                </a:solidFill>
                <a:latin typeface="Impact" panose="020B0806030902050204" pitchFamily="34" charset="0"/>
              </a:rPr>
              <a:t>Sediment</a:t>
            </a:r>
          </a:p>
          <a:p>
            <a:r>
              <a:rPr lang="en-US" sz="4800" dirty="0">
                <a:solidFill>
                  <a:schemeClr val="tx1">
                    <a:lumMod val="65000"/>
                    <a:lumOff val="35000"/>
                  </a:schemeClr>
                </a:solidFill>
                <a:latin typeface="Impact" panose="020B0806030902050204" pitchFamily="34" charset="0"/>
              </a:rPr>
              <a:t>fluxes</a:t>
            </a:r>
          </a:p>
        </p:txBody>
      </p:sp>
      <p:sp>
        <p:nvSpPr>
          <p:cNvPr id="13" name="TextBox 12">
            <a:extLst>
              <a:ext uri="{FF2B5EF4-FFF2-40B4-BE49-F238E27FC236}">
                <a16:creationId xmlns:a16="http://schemas.microsoft.com/office/drawing/2014/main" id="{D6912E6C-05E0-5E4C-8584-4C4ADCAD9D0D}"/>
              </a:ext>
            </a:extLst>
          </p:cNvPr>
          <p:cNvSpPr txBox="1"/>
          <p:nvPr/>
        </p:nvSpPr>
        <p:spPr>
          <a:xfrm>
            <a:off x="10862843" y="13274758"/>
            <a:ext cx="3749012" cy="1569660"/>
          </a:xfrm>
          <a:prstGeom prst="rect">
            <a:avLst/>
          </a:prstGeom>
          <a:noFill/>
        </p:spPr>
        <p:txBody>
          <a:bodyPr wrap="square" rtlCol="0">
            <a:spAutoFit/>
          </a:bodyPr>
          <a:lstStyle/>
          <a:p>
            <a:r>
              <a:rPr lang="en-US" sz="4800" dirty="0">
                <a:solidFill>
                  <a:srgbClr val="35978F"/>
                </a:solidFill>
                <a:latin typeface="Impact" panose="020B0806030902050204" pitchFamily="34" charset="0"/>
              </a:rPr>
              <a:t>Carbon</a:t>
            </a:r>
          </a:p>
          <a:p>
            <a:r>
              <a:rPr lang="en-US" sz="4800" dirty="0">
                <a:solidFill>
                  <a:srgbClr val="35978F"/>
                </a:solidFill>
                <a:latin typeface="Impact" panose="020B0806030902050204" pitchFamily="34" charset="0"/>
              </a:rPr>
              <a:t>fluxes</a:t>
            </a:r>
          </a:p>
        </p:txBody>
      </p:sp>
      <p:sp>
        <p:nvSpPr>
          <p:cNvPr id="3" name="Left-Right Arrow 2">
            <a:extLst>
              <a:ext uri="{FF2B5EF4-FFF2-40B4-BE49-F238E27FC236}">
                <a16:creationId xmlns:a16="http://schemas.microsoft.com/office/drawing/2014/main" id="{02687E21-3966-5B44-9535-FF89FD8CD464}"/>
              </a:ext>
            </a:extLst>
          </p:cNvPr>
          <p:cNvSpPr/>
          <p:nvPr/>
        </p:nvSpPr>
        <p:spPr>
          <a:xfrm>
            <a:off x="8748228" y="13395768"/>
            <a:ext cx="2000317" cy="1323439"/>
          </a:xfrm>
          <a:prstGeom prst="leftRightArrow">
            <a:avLst/>
          </a:prstGeom>
          <a:gradFill flip="none" rotWithShape="1">
            <a:gsLst>
              <a:gs pos="0">
                <a:srgbClr val="35978F"/>
              </a:gs>
              <a:gs pos="50000">
                <a:srgbClr val="FFFFFF"/>
              </a:gs>
              <a:gs pos="100000">
                <a:srgbClr val="42424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83CC5E-7E52-3A4B-A1E7-458622CF8D08}"/>
              </a:ext>
            </a:extLst>
          </p:cNvPr>
          <p:cNvSpPr txBox="1"/>
          <p:nvPr/>
        </p:nvSpPr>
        <p:spPr>
          <a:xfrm>
            <a:off x="18690363" y="21147674"/>
            <a:ext cx="12367758" cy="3477875"/>
          </a:xfrm>
          <a:prstGeom prst="rect">
            <a:avLst/>
          </a:prstGeom>
          <a:noFill/>
        </p:spPr>
        <p:txBody>
          <a:bodyPr wrap="square" rtlCol="0">
            <a:spAutoFit/>
          </a:bodyPr>
          <a:lstStyle/>
          <a:p>
            <a:r>
              <a:rPr lang="en-US" sz="4400" dirty="0">
                <a:solidFill>
                  <a:schemeClr val="tx1">
                    <a:lumMod val="50000"/>
                    <a:lumOff val="50000"/>
                  </a:schemeClr>
                </a:solidFill>
              </a:rPr>
              <a:t>The </a:t>
            </a:r>
            <a:r>
              <a:rPr lang="en-US" sz="4400" b="1" dirty="0">
                <a:solidFill>
                  <a:schemeClr val="tx1">
                    <a:lumMod val="50000"/>
                    <a:lumOff val="50000"/>
                  </a:schemeClr>
                </a:solidFill>
              </a:rPr>
              <a:t>dilution “model”</a:t>
            </a:r>
            <a:r>
              <a:rPr lang="en-US" sz="4400" b="1" baseline="30000" dirty="0">
                <a:solidFill>
                  <a:schemeClr val="tx1">
                    <a:lumMod val="50000"/>
                    <a:lumOff val="50000"/>
                  </a:schemeClr>
                </a:solidFill>
              </a:rPr>
              <a:t>4</a:t>
            </a:r>
            <a:r>
              <a:rPr lang="en-US" sz="4400" b="1" dirty="0">
                <a:solidFill>
                  <a:schemeClr val="tx1">
                    <a:lumMod val="50000"/>
                    <a:lumOff val="50000"/>
                  </a:schemeClr>
                </a:solidFill>
              </a:rPr>
              <a:t> </a:t>
            </a:r>
            <a:r>
              <a:rPr lang="en-US" sz="4400" dirty="0">
                <a:solidFill>
                  <a:schemeClr val="tx1">
                    <a:lumMod val="50000"/>
                    <a:lumOff val="50000"/>
                  </a:schemeClr>
                </a:solidFill>
              </a:rPr>
              <a:t>originally based on a sample of 19 large rivers was formulated with an interesting caveat:  “</a:t>
            </a:r>
            <a:r>
              <a:rPr lang="en-US" sz="4400" i="1" u="sng" dirty="0">
                <a:solidFill>
                  <a:schemeClr val="tx1">
                    <a:lumMod val="50000"/>
                    <a:lumOff val="50000"/>
                  </a:schemeClr>
                </a:solidFill>
              </a:rPr>
              <a:t>In spite of the large scatter, one can see that the POC% in the suspended solids generally decreases with increasing TSS concentrations</a:t>
            </a:r>
            <a:r>
              <a:rPr lang="en-US" sz="4400" dirty="0">
                <a:solidFill>
                  <a:schemeClr val="tx1">
                    <a:lumMod val="50000"/>
                    <a:lumOff val="50000"/>
                  </a:schemeClr>
                </a:solidFill>
              </a:rPr>
              <a:t>.” </a:t>
            </a:r>
          </a:p>
        </p:txBody>
      </p:sp>
      <p:pic>
        <p:nvPicPr>
          <p:cNvPr id="18" name="Picture 17">
            <a:extLst>
              <a:ext uri="{FF2B5EF4-FFF2-40B4-BE49-F238E27FC236}">
                <a16:creationId xmlns:a16="http://schemas.microsoft.com/office/drawing/2014/main" id="{235F969C-8C4E-774C-9D9D-0EDC993DDAD8}"/>
              </a:ext>
            </a:extLst>
          </p:cNvPr>
          <p:cNvPicPr>
            <a:picLocks noChangeAspect="1"/>
          </p:cNvPicPr>
          <p:nvPr/>
        </p:nvPicPr>
        <p:blipFill rotWithShape="1">
          <a:blip r:embed="rId3">
            <a:duotone>
              <a:prstClr val="black"/>
              <a:schemeClr val="bg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rcRect l="5992"/>
          <a:stretch/>
        </p:blipFill>
        <p:spPr>
          <a:xfrm>
            <a:off x="18872082" y="10452763"/>
            <a:ext cx="11270763" cy="10261940"/>
          </a:xfrm>
          <a:prstGeom prst="rect">
            <a:avLst/>
          </a:prstGeom>
          <a:ln>
            <a:noFill/>
          </a:ln>
          <a:effectLst/>
        </p:spPr>
      </p:pic>
      <p:cxnSp>
        <p:nvCxnSpPr>
          <p:cNvPr id="20" name="Straight Connector 19">
            <a:extLst>
              <a:ext uri="{FF2B5EF4-FFF2-40B4-BE49-F238E27FC236}">
                <a16:creationId xmlns:a16="http://schemas.microsoft.com/office/drawing/2014/main" id="{C89BBCA5-AFF7-1740-A54D-F07C639EBBF6}"/>
              </a:ext>
            </a:extLst>
          </p:cNvPr>
          <p:cNvCxnSpPr>
            <a:cxnSpLocks/>
          </p:cNvCxnSpPr>
          <p:nvPr/>
        </p:nvCxnSpPr>
        <p:spPr>
          <a:xfrm>
            <a:off x="24525728" y="10788485"/>
            <a:ext cx="0" cy="8461705"/>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841616F-05B9-5D4F-A0A5-759FC688B461}"/>
              </a:ext>
            </a:extLst>
          </p:cNvPr>
          <p:cNvSpPr txBox="1"/>
          <p:nvPr/>
        </p:nvSpPr>
        <p:spPr>
          <a:xfrm>
            <a:off x="24843031" y="11161821"/>
            <a:ext cx="3726484" cy="1446550"/>
          </a:xfrm>
          <a:prstGeom prst="rect">
            <a:avLst/>
          </a:prstGeom>
          <a:noFill/>
        </p:spPr>
        <p:txBody>
          <a:bodyPr wrap="square" rtlCol="0">
            <a:spAutoFit/>
          </a:bodyPr>
          <a:lstStyle/>
          <a:p>
            <a:r>
              <a:rPr lang="en-US" sz="4400" b="1" dirty="0">
                <a:solidFill>
                  <a:schemeClr val="tx1">
                    <a:lumMod val="75000"/>
                    <a:lumOff val="25000"/>
                  </a:schemeClr>
                </a:solidFill>
              </a:rPr>
              <a:t>Less scatter </a:t>
            </a:r>
            <a:r>
              <a:rPr lang="en-US" sz="4400" dirty="0">
                <a:solidFill>
                  <a:schemeClr val="tx1">
                    <a:lumMod val="75000"/>
                    <a:lumOff val="25000"/>
                  </a:schemeClr>
                </a:solidFill>
              </a:rPr>
              <a:t>for </a:t>
            </a:r>
            <a:r>
              <a:rPr lang="en-US" sz="4400" b="1" dirty="0">
                <a:solidFill>
                  <a:schemeClr val="tx1">
                    <a:lumMod val="75000"/>
                    <a:lumOff val="25000"/>
                  </a:schemeClr>
                </a:solidFill>
              </a:rPr>
              <a:t>TSS&lt;100 mg/l</a:t>
            </a:r>
          </a:p>
        </p:txBody>
      </p:sp>
      <p:sp>
        <p:nvSpPr>
          <p:cNvPr id="2" name="Down Arrow 1">
            <a:extLst>
              <a:ext uri="{FF2B5EF4-FFF2-40B4-BE49-F238E27FC236}">
                <a16:creationId xmlns:a16="http://schemas.microsoft.com/office/drawing/2014/main" id="{FB1664FA-F530-2749-B650-2B8844E65283}"/>
              </a:ext>
            </a:extLst>
          </p:cNvPr>
          <p:cNvSpPr/>
          <p:nvPr/>
        </p:nvSpPr>
        <p:spPr>
          <a:xfrm>
            <a:off x="25691346" y="13524750"/>
            <a:ext cx="1360703" cy="1940539"/>
          </a:xfrm>
          <a:prstGeom prst="downArrow">
            <a:avLst/>
          </a:prstGeom>
          <a:solidFill>
            <a:srgbClr val="373535">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967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632FC2-0960-B748-89DA-329DE316846D}"/>
              </a:ext>
            </a:extLst>
          </p:cNvPr>
          <p:cNvSpPr/>
          <p:nvPr/>
        </p:nvSpPr>
        <p:spPr>
          <a:xfrm>
            <a:off x="13263693" y="12127351"/>
            <a:ext cx="10018643" cy="9045146"/>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83F14C31-5140-324F-A6C9-F87A7AFDCA7C}"/>
              </a:ext>
            </a:extLst>
          </p:cNvPr>
          <p:cNvSpPr/>
          <p:nvPr/>
        </p:nvSpPr>
        <p:spPr>
          <a:xfrm>
            <a:off x="13276945" y="12821479"/>
            <a:ext cx="10034221" cy="8067484"/>
          </a:xfrm>
          <a:custGeom>
            <a:avLst/>
            <a:gdLst>
              <a:gd name="connsiteX0" fmla="*/ 0 w 10018643"/>
              <a:gd name="connsiteY0" fmla="*/ 0 h 6407513"/>
              <a:gd name="connsiteX1" fmla="*/ 6652 w 10018643"/>
              <a:gd name="connsiteY1" fmla="*/ 22514 h 6407513"/>
              <a:gd name="connsiteX2" fmla="*/ 3540503 w 10018643"/>
              <a:gd name="connsiteY2" fmla="*/ 3837953 h 6407513"/>
              <a:gd name="connsiteX3" fmla="*/ 9993023 w 10018643"/>
              <a:gd name="connsiteY3" fmla="*/ 5655367 h 6407513"/>
              <a:gd name="connsiteX4" fmla="*/ 10018643 w 10018643"/>
              <a:gd name="connsiteY4" fmla="*/ 5654375 h 6407513"/>
              <a:gd name="connsiteX5" fmla="*/ 10018643 w 10018643"/>
              <a:gd name="connsiteY5" fmla="*/ 6114480 h 6407513"/>
              <a:gd name="connsiteX6" fmla="*/ 9765020 w 10018643"/>
              <a:gd name="connsiteY6" fmla="*/ 6171551 h 6407513"/>
              <a:gd name="connsiteX7" fmla="*/ 3726929 w 10018643"/>
              <a:gd name="connsiteY7" fmla="*/ 6020843 h 6407513"/>
              <a:gd name="connsiteX8" fmla="*/ 258859 w 10018643"/>
              <a:gd name="connsiteY8" fmla="*/ 4802203 h 6407513"/>
              <a:gd name="connsiteX9" fmla="*/ 0 w 10018643"/>
              <a:gd name="connsiteY9" fmla="*/ 4660292 h 6407513"/>
              <a:gd name="connsiteX10" fmla="*/ 0 w 10018643"/>
              <a:gd name="connsiteY10" fmla="*/ 0 h 640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8643" h="6407513">
                <a:moveTo>
                  <a:pt x="0" y="0"/>
                </a:moveTo>
                <a:lnTo>
                  <a:pt x="6652" y="22514"/>
                </a:lnTo>
                <a:cubicBezTo>
                  <a:pt x="424470" y="1326151"/>
                  <a:pt x="1651489" y="2718693"/>
                  <a:pt x="3540503" y="3837953"/>
                </a:cubicBezTo>
                <a:cubicBezTo>
                  <a:pt x="5593779" y="5054539"/>
                  <a:pt x="7973597" y="5678312"/>
                  <a:pt x="9993023" y="5655367"/>
                </a:cubicBezTo>
                <a:lnTo>
                  <a:pt x="10018643" y="5654375"/>
                </a:lnTo>
                <a:lnTo>
                  <a:pt x="10018643" y="6114480"/>
                </a:lnTo>
                <a:lnTo>
                  <a:pt x="9765020" y="6171551"/>
                </a:lnTo>
                <a:cubicBezTo>
                  <a:pt x="8037676" y="6518094"/>
                  <a:pt x="5892455" y="6495274"/>
                  <a:pt x="3726929" y="6020843"/>
                </a:cubicBezTo>
                <a:cubicBezTo>
                  <a:pt x="2408783" y="5732059"/>
                  <a:pt x="1233254" y="5308840"/>
                  <a:pt x="258859" y="4802203"/>
                </a:cubicBezTo>
                <a:lnTo>
                  <a:pt x="0" y="4660292"/>
                </a:lnTo>
                <a:lnTo>
                  <a:pt x="0" y="0"/>
                </a:lnTo>
                <a:close/>
              </a:path>
            </a:pathLst>
          </a:custGeom>
          <a:solidFill>
            <a:schemeClr val="bg1">
              <a:lumMod val="95000"/>
            </a:schemeClr>
          </a:solidFill>
          <a:ln cap="rnd">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542D396B-F061-5B46-8653-13E0AB99CBA9}"/>
              </a:ext>
            </a:extLst>
          </p:cNvPr>
          <p:cNvSpPr/>
          <p:nvPr/>
        </p:nvSpPr>
        <p:spPr>
          <a:xfrm>
            <a:off x="13396913" y="16459200"/>
            <a:ext cx="9885418" cy="3816626"/>
          </a:xfrm>
          <a:custGeom>
            <a:avLst/>
            <a:gdLst>
              <a:gd name="connsiteX0" fmla="*/ 0 w 10038522"/>
              <a:gd name="connsiteY0" fmla="*/ 0 h 3816626"/>
              <a:gd name="connsiteX1" fmla="*/ 1133061 w 10038522"/>
              <a:gd name="connsiteY1" fmla="*/ 1292087 h 3816626"/>
              <a:gd name="connsiteX2" fmla="*/ 3399183 w 10038522"/>
              <a:gd name="connsiteY2" fmla="*/ 2564296 h 3816626"/>
              <a:gd name="connsiteX3" fmla="*/ 6520070 w 10038522"/>
              <a:gd name="connsiteY3" fmla="*/ 3597965 h 3816626"/>
              <a:gd name="connsiteX4" fmla="*/ 10038522 w 10038522"/>
              <a:gd name="connsiteY4" fmla="*/ 3816626 h 3816626"/>
              <a:gd name="connsiteX0" fmla="*/ 0 w 10038522"/>
              <a:gd name="connsiteY0" fmla="*/ 0 h 3816626"/>
              <a:gd name="connsiteX1" fmla="*/ 1252331 w 10038522"/>
              <a:gd name="connsiteY1" fmla="*/ 1272209 h 3816626"/>
              <a:gd name="connsiteX2" fmla="*/ 3399183 w 10038522"/>
              <a:gd name="connsiteY2" fmla="*/ 2564296 h 3816626"/>
              <a:gd name="connsiteX3" fmla="*/ 6520070 w 10038522"/>
              <a:gd name="connsiteY3" fmla="*/ 3597965 h 3816626"/>
              <a:gd name="connsiteX4" fmla="*/ 10038522 w 10038522"/>
              <a:gd name="connsiteY4" fmla="*/ 3816626 h 381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522" h="3816626">
                <a:moveTo>
                  <a:pt x="0" y="0"/>
                </a:moveTo>
                <a:cubicBezTo>
                  <a:pt x="283265" y="432352"/>
                  <a:pt x="685800" y="844826"/>
                  <a:pt x="1252331" y="1272209"/>
                </a:cubicBezTo>
                <a:cubicBezTo>
                  <a:pt x="1818862" y="1699592"/>
                  <a:pt x="2521227" y="2176670"/>
                  <a:pt x="3399183" y="2564296"/>
                </a:cubicBezTo>
                <a:cubicBezTo>
                  <a:pt x="4277139" y="2951922"/>
                  <a:pt x="5413514" y="3389243"/>
                  <a:pt x="6520070" y="3597965"/>
                </a:cubicBezTo>
                <a:cubicBezTo>
                  <a:pt x="7626626" y="3806687"/>
                  <a:pt x="8832574" y="3811656"/>
                  <a:pt x="10038522" y="3816626"/>
                </a:cubicBezTo>
              </a:path>
            </a:pathLst>
          </a:custGeom>
          <a:noFill/>
          <a:ln w="254000" cap="flat">
            <a:solidFill>
              <a:schemeClr val="tx1">
                <a:lumMod val="75000"/>
                <a:lumOff val="2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8CE79E-510D-944C-BC5A-88073A0AEBD4}"/>
              </a:ext>
            </a:extLst>
          </p:cNvPr>
          <p:cNvSpPr/>
          <p:nvPr/>
        </p:nvSpPr>
        <p:spPr>
          <a:xfrm>
            <a:off x="13292523" y="12156181"/>
            <a:ext cx="10018643" cy="9045146"/>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044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Fir tree with solid fill">
            <a:extLst>
              <a:ext uri="{FF2B5EF4-FFF2-40B4-BE49-F238E27FC236}">
                <a16:creationId xmlns:a16="http://schemas.microsoft.com/office/drawing/2014/main" id="{ECC07A5A-EEBB-7F47-9399-64B7070C23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027" y="9707377"/>
            <a:ext cx="2971800" cy="3584080"/>
          </a:xfrm>
          <a:prstGeom prst="rect">
            <a:avLst/>
          </a:prstGeom>
          <a:effectLst>
            <a:outerShdw blurRad="50800" dist="38100" dir="2700000" algn="tl" rotWithShape="0">
              <a:prstClr val="black">
                <a:alpha val="40000"/>
              </a:prstClr>
            </a:outerShdw>
          </a:effectLst>
        </p:spPr>
      </p:pic>
      <p:sp>
        <p:nvSpPr>
          <p:cNvPr id="25" name="Rectangle 24">
            <a:extLst>
              <a:ext uri="{FF2B5EF4-FFF2-40B4-BE49-F238E27FC236}">
                <a16:creationId xmlns:a16="http://schemas.microsoft.com/office/drawing/2014/main" id="{02780CFA-9C0C-264D-8FDE-DD5C7DFA5C01}"/>
              </a:ext>
            </a:extLst>
          </p:cNvPr>
          <p:cNvSpPr/>
          <p:nvPr/>
        </p:nvSpPr>
        <p:spPr>
          <a:xfrm>
            <a:off x="13222480" y="12240642"/>
            <a:ext cx="10018643" cy="9045146"/>
          </a:xfrm>
          <a:prstGeom prst="rect">
            <a:avLst/>
          </a:prstGeom>
          <a:solidFill>
            <a:schemeClr val="bg2"/>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8D676F0-975F-CB4F-8698-6DCDFF3BD6C0}"/>
              </a:ext>
            </a:extLst>
          </p:cNvPr>
          <p:cNvSpPr/>
          <p:nvPr/>
        </p:nvSpPr>
        <p:spPr>
          <a:xfrm>
            <a:off x="13235732" y="12934770"/>
            <a:ext cx="10034221" cy="8067484"/>
          </a:xfrm>
          <a:custGeom>
            <a:avLst/>
            <a:gdLst>
              <a:gd name="connsiteX0" fmla="*/ 0 w 10018643"/>
              <a:gd name="connsiteY0" fmla="*/ 0 h 6407513"/>
              <a:gd name="connsiteX1" fmla="*/ 6652 w 10018643"/>
              <a:gd name="connsiteY1" fmla="*/ 22514 h 6407513"/>
              <a:gd name="connsiteX2" fmla="*/ 3540503 w 10018643"/>
              <a:gd name="connsiteY2" fmla="*/ 3837953 h 6407513"/>
              <a:gd name="connsiteX3" fmla="*/ 9993023 w 10018643"/>
              <a:gd name="connsiteY3" fmla="*/ 5655367 h 6407513"/>
              <a:gd name="connsiteX4" fmla="*/ 10018643 w 10018643"/>
              <a:gd name="connsiteY4" fmla="*/ 5654375 h 6407513"/>
              <a:gd name="connsiteX5" fmla="*/ 10018643 w 10018643"/>
              <a:gd name="connsiteY5" fmla="*/ 6114480 h 6407513"/>
              <a:gd name="connsiteX6" fmla="*/ 9765020 w 10018643"/>
              <a:gd name="connsiteY6" fmla="*/ 6171551 h 6407513"/>
              <a:gd name="connsiteX7" fmla="*/ 3726929 w 10018643"/>
              <a:gd name="connsiteY7" fmla="*/ 6020843 h 6407513"/>
              <a:gd name="connsiteX8" fmla="*/ 258859 w 10018643"/>
              <a:gd name="connsiteY8" fmla="*/ 4802203 h 6407513"/>
              <a:gd name="connsiteX9" fmla="*/ 0 w 10018643"/>
              <a:gd name="connsiteY9" fmla="*/ 4660292 h 6407513"/>
              <a:gd name="connsiteX10" fmla="*/ 0 w 10018643"/>
              <a:gd name="connsiteY10" fmla="*/ 0 h 640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8643" h="6407513">
                <a:moveTo>
                  <a:pt x="0" y="0"/>
                </a:moveTo>
                <a:lnTo>
                  <a:pt x="6652" y="22514"/>
                </a:lnTo>
                <a:cubicBezTo>
                  <a:pt x="424470" y="1326151"/>
                  <a:pt x="1651489" y="2718693"/>
                  <a:pt x="3540503" y="3837953"/>
                </a:cubicBezTo>
                <a:cubicBezTo>
                  <a:pt x="5593779" y="5054539"/>
                  <a:pt x="7973597" y="5678312"/>
                  <a:pt x="9993023" y="5655367"/>
                </a:cubicBezTo>
                <a:lnTo>
                  <a:pt x="10018643" y="5654375"/>
                </a:lnTo>
                <a:lnTo>
                  <a:pt x="10018643" y="6114480"/>
                </a:lnTo>
                <a:lnTo>
                  <a:pt x="9765020" y="6171551"/>
                </a:lnTo>
                <a:cubicBezTo>
                  <a:pt x="8037676" y="6518094"/>
                  <a:pt x="5892455" y="6495274"/>
                  <a:pt x="3726929" y="6020843"/>
                </a:cubicBezTo>
                <a:cubicBezTo>
                  <a:pt x="2408783" y="5732059"/>
                  <a:pt x="1233254" y="5308840"/>
                  <a:pt x="258859" y="4802203"/>
                </a:cubicBezTo>
                <a:lnTo>
                  <a:pt x="0" y="4660292"/>
                </a:lnTo>
                <a:lnTo>
                  <a:pt x="0" y="0"/>
                </a:lnTo>
                <a:close/>
              </a:path>
            </a:pathLst>
          </a:custGeom>
          <a:gradFill flip="none" rotWithShape="1">
            <a:gsLst>
              <a:gs pos="36000">
                <a:schemeClr val="bg1">
                  <a:lumMod val="85000"/>
                </a:schemeClr>
              </a:gs>
              <a:gs pos="9000">
                <a:srgbClr val="35978F"/>
              </a:gs>
              <a:gs pos="76000">
                <a:srgbClr val="843C0C"/>
              </a:gs>
              <a:gs pos="57000">
                <a:srgbClr val="DFC27D"/>
              </a:gs>
              <a:gs pos="100000">
                <a:schemeClr val="tx1">
                  <a:lumMod val="75000"/>
                  <a:lumOff val="25000"/>
                </a:schemeClr>
              </a:gs>
            </a:gsLst>
            <a:lin ang="27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FE0C117B-CA71-4C48-BC47-1F4909FD3879}"/>
              </a:ext>
            </a:extLst>
          </p:cNvPr>
          <p:cNvSpPr/>
          <p:nvPr/>
        </p:nvSpPr>
        <p:spPr>
          <a:xfrm>
            <a:off x="13252459" y="16572491"/>
            <a:ext cx="9988663" cy="3816626"/>
          </a:xfrm>
          <a:custGeom>
            <a:avLst/>
            <a:gdLst>
              <a:gd name="connsiteX0" fmla="*/ 0 w 10038522"/>
              <a:gd name="connsiteY0" fmla="*/ 0 h 3816626"/>
              <a:gd name="connsiteX1" fmla="*/ 1133061 w 10038522"/>
              <a:gd name="connsiteY1" fmla="*/ 1292087 h 3816626"/>
              <a:gd name="connsiteX2" fmla="*/ 3399183 w 10038522"/>
              <a:gd name="connsiteY2" fmla="*/ 2564296 h 3816626"/>
              <a:gd name="connsiteX3" fmla="*/ 6520070 w 10038522"/>
              <a:gd name="connsiteY3" fmla="*/ 3597965 h 3816626"/>
              <a:gd name="connsiteX4" fmla="*/ 10038522 w 10038522"/>
              <a:gd name="connsiteY4" fmla="*/ 3816626 h 3816626"/>
              <a:gd name="connsiteX0" fmla="*/ 0 w 10038522"/>
              <a:gd name="connsiteY0" fmla="*/ 0 h 3816626"/>
              <a:gd name="connsiteX1" fmla="*/ 1252331 w 10038522"/>
              <a:gd name="connsiteY1" fmla="*/ 1272209 h 3816626"/>
              <a:gd name="connsiteX2" fmla="*/ 3399183 w 10038522"/>
              <a:gd name="connsiteY2" fmla="*/ 2564296 h 3816626"/>
              <a:gd name="connsiteX3" fmla="*/ 6520070 w 10038522"/>
              <a:gd name="connsiteY3" fmla="*/ 3597965 h 3816626"/>
              <a:gd name="connsiteX4" fmla="*/ 10038522 w 10038522"/>
              <a:gd name="connsiteY4" fmla="*/ 3816626 h 381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522" h="3816626">
                <a:moveTo>
                  <a:pt x="0" y="0"/>
                </a:moveTo>
                <a:cubicBezTo>
                  <a:pt x="283265" y="432352"/>
                  <a:pt x="685800" y="844826"/>
                  <a:pt x="1252331" y="1272209"/>
                </a:cubicBezTo>
                <a:cubicBezTo>
                  <a:pt x="1818862" y="1699592"/>
                  <a:pt x="2521227" y="2176670"/>
                  <a:pt x="3399183" y="2564296"/>
                </a:cubicBezTo>
                <a:cubicBezTo>
                  <a:pt x="4277139" y="2951922"/>
                  <a:pt x="5413514" y="3389243"/>
                  <a:pt x="6520070" y="3597965"/>
                </a:cubicBezTo>
                <a:cubicBezTo>
                  <a:pt x="7626626" y="3806687"/>
                  <a:pt x="8832574" y="3811656"/>
                  <a:pt x="10038522" y="3816626"/>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A97D01B-883A-2E44-9772-A9D546F27E90}"/>
              </a:ext>
            </a:extLst>
          </p:cNvPr>
          <p:cNvGrpSpPr/>
          <p:nvPr/>
        </p:nvGrpSpPr>
        <p:grpSpPr>
          <a:xfrm>
            <a:off x="23456026" y="12974711"/>
            <a:ext cx="4439329" cy="8311081"/>
            <a:chOff x="17509363" y="3468263"/>
            <a:chExt cx="4439329" cy="8249841"/>
          </a:xfrm>
        </p:grpSpPr>
        <p:sp>
          <p:nvSpPr>
            <p:cNvPr id="14" name="Freeform 13">
              <a:extLst>
                <a:ext uri="{FF2B5EF4-FFF2-40B4-BE49-F238E27FC236}">
                  <a16:creationId xmlns:a16="http://schemas.microsoft.com/office/drawing/2014/main" id="{42876C01-269A-2546-AC42-D0BBDCBD7817}"/>
                </a:ext>
              </a:extLst>
            </p:cNvPr>
            <p:cNvSpPr/>
            <p:nvPr/>
          </p:nvSpPr>
          <p:spPr>
            <a:xfrm>
              <a:off x="17509381" y="5550771"/>
              <a:ext cx="4218195" cy="616733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3DD17A5A-DC0D-444B-9EE2-462675464B77}"/>
                </a:ext>
              </a:extLst>
            </p:cNvPr>
            <p:cNvSpPr/>
            <p:nvPr/>
          </p:nvSpPr>
          <p:spPr>
            <a:xfrm>
              <a:off x="17509363" y="9371662"/>
              <a:ext cx="4439329" cy="193354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964C8484-17C2-AD40-A934-362E3AB1711B}"/>
                </a:ext>
              </a:extLst>
            </p:cNvPr>
            <p:cNvSpPr/>
            <p:nvPr/>
          </p:nvSpPr>
          <p:spPr>
            <a:xfrm>
              <a:off x="17532732" y="3468263"/>
              <a:ext cx="2321423" cy="702637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65000">
                  <a:schemeClr val="bg1">
                    <a:lumMod val="85000"/>
                    <a:alpha val="79757"/>
                  </a:schemeClr>
                </a:gs>
                <a:gs pos="37000">
                  <a:srgbClr val="35978F"/>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Freeform 26">
            <a:extLst>
              <a:ext uri="{FF2B5EF4-FFF2-40B4-BE49-F238E27FC236}">
                <a16:creationId xmlns:a16="http://schemas.microsoft.com/office/drawing/2014/main" id="{899AF963-79CB-7A42-8F9A-C1C2F01EF74E}"/>
              </a:ext>
            </a:extLst>
          </p:cNvPr>
          <p:cNvSpPr/>
          <p:nvPr/>
        </p:nvSpPr>
        <p:spPr>
          <a:xfrm rot="5400000">
            <a:off x="21825728" y="14145862"/>
            <a:ext cx="8832252" cy="5522237"/>
          </a:xfrm>
          <a:custGeom>
            <a:avLst/>
            <a:gdLst>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22729 w 9000564"/>
              <a:gd name="connsiteY17" fmla="*/ 5523139 h 5548494"/>
              <a:gd name="connsiteX18" fmla="*/ 0 w 9000564"/>
              <a:gd name="connsiteY18" fmla="*/ 5505210 h 5548494"/>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13764 w 9000564"/>
              <a:gd name="connsiteY17" fmla="*/ 5514175 h 5548494"/>
              <a:gd name="connsiteX18" fmla="*/ 0 w 9000564"/>
              <a:gd name="connsiteY18" fmla="*/ 5505210 h 5548494"/>
              <a:gd name="connsiteX0" fmla="*/ 9027458 w 9027458"/>
              <a:gd name="connsiteY0" fmla="*/ 5523139 h 5548494"/>
              <a:gd name="connsiteX1" fmla="*/ 8650941 w 9027458"/>
              <a:gd name="connsiteY1" fmla="*/ 5541068 h 5548494"/>
              <a:gd name="connsiteX2" fmla="*/ 8113058 w 9027458"/>
              <a:gd name="connsiteY2" fmla="*/ 5415562 h 5548494"/>
              <a:gd name="connsiteX3" fmla="*/ 7924800 w 9027458"/>
              <a:gd name="connsiteY3" fmla="*/ 4832857 h 5548494"/>
              <a:gd name="connsiteX4" fmla="*/ 7763435 w 9027458"/>
              <a:gd name="connsiteY4" fmla="*/ 3317821 h 5548494"/>
              <a:gd name="connsiteX5" fmla="*/ 7503458 w 9027458"/>
              <a:gd name="connsiteY5" fmla="*/ 1094574 h 5548494"/>
              <a:gd name="connsiteX6" fmla="*/ 7270376 w 9027458"/>
              <a:gd name="connsiteY6" fmla="*/ 880 h 5548494"/>
              <a:gd name="connsiteX7" fmla="*/ 6759388 w 9027458"/>
              <a:gd name="connsiteY7" fmla="*/ 906315 h 5548494"/>
              <a:gd name="connsiteX8" fmla="*/ 6176682 w 9027458"/>
              <a:gd name="connsiteY8" fmla="*/ 718057 h 5548494"/>
              <a:gd name="connsiteX9" fmla="*/ 5656729 w 9027458"/>
              <a:gd name="connsiteY9" fmla="*/ 1614527 h 5548494"/>
              <a:gd name="connsiteX10" fmla="*/ 5145741 w 9027458"/>
              <a:gd name="connsiteY10" fmla="*/ 2618574 h 5548494"/>
              <a:gd name="connsiteX11" fmla="*/ 4078941 w 9027458"/>
              <a:gd name="connsiteY11" fmla="*/ 3255068 h 5548494"/>
              <a:gd name="connsiteX12" fmla="*/ 3693458 w 9027458"/>
              <a:gd name="connsiteY12" fmla="*/ 3721233 h 5548494"/>
              <a:gd name="connsiteX13" fmla="*/ 3397623 w 9027458"/>
              <a:gd name="connsiteY13" fmla="*/ 4205327 h 5548494"/>
              <a:gd name="connsiteX14" fmla="*/ 2859741 w 9027458"/>
              <a:gd name="connsiteY14" fmla="*/ 4850786 h 5548494"/>
              <a:gd name="connsiteX15" fmla="*/ 2079811 w 9027458"/>
              <a:gd name="connsiteY15" fmla="*/ 5200410 h 5548494"/>
              <a:gd name="connsiteX16" fmla="*/ 1156447 w 9027458"/>
              <a:gd name="connsiteY16" fmla="*/ 5415562 h 5548494"/>
              <a:gd name="connsiteX17" fmla="*/ 340658 w 9027458"/>
              <a:gd name="connsiteY17" fmla="*/ 5514175 h 5548494"/>
              <a:gd name="connsiteX18" fmla="*/ 0 w 9027458"/>
              <a:gd name="connsiteY18" fmla="*/ 5505210 h 5548494"/>
              <a:gd name="connsiteX0" fmla="*/ 9027458 w 9027458"/>
              <a:gd name="connsiteY0" fmla="*/ 5523139 h 5529606"/>
              <a:gd name="connsiteX1" fmla="*/ 8548200 w 9027458"/>
              <a:gd name="connsiteY1" fmla="*/ 5499971 h 5529606"/>
              <a:gd name="connsiteX2" fmla="*/ 8113058 w 9027458"/>
              <a:gd name="connsiteY2" fmla="*/ 5415562 h 5529606"/>
              <a:gd name="connsiteX3" fmla="*/ 7924800 w 9027458"/>
              <a:gd name="connsiteY3" fmla="*/ 4832857 h 5529606"/>
              <a:gd name="connsiteX4" fmla="*/ 7763435 w 9027458"/>
              <a:gd name="connsiteY4" fmla="*/ 3317821 h 5529606"/>
              <a:gd name="connsiteX5" fmla="*/ 7503458 w 9027458"/>
              <a:gd name="connsiteY5" fmla="*/ 1094574 h 5529606"/>
              <a:gd name="connsiteX6" fmla="*/ 7270376 w 9027458"/>
              <a:gd name="connsiteY6" fmla="*/ 880 h 5529606"/>
              <a:gd name="connsiteX7" fmla="*/ 6759388 w 9027458"/>
              <a:gd name="connsiteY7" fmla="*/ 906315 h 5529606"/>
              <a:gd name="connsiteX8" fmla="*/ 6176682 w 9027458"/>
              <a:gd name="connsiteY8" fmla="*/ 718057 h 5529606"/>
              <a:gd name="connsiteX9" fmla="*/ 5656729 w 9027458"/>
              <a:gd name="connsiteY9" fmla="*/ 1614527 h 5529606"/>
              <a:gd name="connsiteX10" fmla="*/ 5145741 w 9027458"/>
              <a:gd name="connsiteY10" fmla="*/ 2618574 h 5529606"/>
              <a:gd name="connsiteX11" fmla="*/ 4078941 w 9027458"/>
              <a:gd name="connsiteY11" fmla="*/ 3255068 h 5529606"/>
              <a:gd name="connsiteX12" fmla="*/ 3693458 w 9027458"/>
              <a:gd name="connsiteY12" fmla="*/ 3721233 h 5529606"/>
              <a:gd name="connsiteX13" fmla="*/ 3397623 w 9027458"/>
              <a:gd name="connsiteY13" fmla="*/ 4205327 h 5529606"/>
              <a:gd name="connsiteX14" fmla="*/ 2859741 w 9027458"/>
              <a:gd name="connsiteY14" fmla="*/ 4850786 h 5529606"/>
              <a:gd name="connsiteX15" fmla="*/ 2079811 w 9027458"/>
              <a:gd name="connsiteY15" fmla="*/ 5200410 h 5529606"/>
              <a:gd name="connsiteX16" fmla="*/ 1156447 w 9027458"/>
              <a:gd name="connsiteY16" fmla="*/ 5415562 h 5529606"/>
              <a:gd name="connsiteX17" fmla="*/ 340658 w 9027458"/>
              <a:gd name="connsiteY17" fmla="*/ 5514175 h 5529606"/>
              <a:gd name="connsiteX18" fmla="*/ 0 w 9027458"/>
              <a:gd name="connsiteY18" fmla="*/ 5505210 h 5529606"/>
              <a:gd name="connsiteX0" fmla="*/ 8904168 w 8904168"/>
              <a:gd name="connsiteY0" fmla="*/ 5492316 h 5522237"/>
              <a:gd name="connsiteX1" fmla="*/ 8548200 w 8904168"/>
              <a:gd name="connsiteY1" fmla="*/ 5499971 h 5522237"/>
              <a:gd name="connsiteX2" fmla="*/ 8113058 w 8904168"/>
              <a:gd name="connsiteY2" fmla="*/ 5415562 h 5522237"/>
              <a:gd name="connsiteX3" fmla="*/ 7924800 w 8904168"/>
              <a:gd name="connsiteY3" fmla="*/ 4832857 h 5522237"/>
              <a:gd name="connsiteX4" fmla="*/ 7763435 w 8904168"/>
              <a:gd name="connsiteY4" fmla="*/ 3317821 h 5522237"/>
              <a:gd name="connsiteX5" fmla="*/ 7503458 w 8904168"/>
              <a:gd name="connsiteY5" fmla="*/ 1094574 h 5522237"/>
              <a:gd name="connsiteX6" fmla="*/ 7270376 w 8904168"/>
              <a:gd name="connsiteY6" fmla="*/ 880 h 5522237"/>
              <a:gd name="connsiteX7" fmla="*/ 6759388 w 8904168"/>
              <a:gd name="connsiteY7" fmla="*/ 906315 h 5522237"/>
              <a:gd name="connsiteX8" fmla="*/ 6176682 w 8904168"/>
              <a:gd name="connsiteY8" fmla="*/ 718057 h 5522237"/>
              <a:gd name="connsiteX9" fmla="*/ 5656729 w 8904168"/>
              <a:gd name="connsiteY9" fmla="*/ 1614527 h 5522237"/>
              <a:gd name="connsiteX10" fmla="*/ 5145741 w 8904168"/>
              <a:gd name="connsiteY10" fmla="*/ 2618574 h 5522237"/>
              <a:gd name="connsiteX11" fmla="*/ 4078941 w 8904168"/>
              <a:gd name="connsiteY11" fmla="*/ 3255068 h 5522237"/>
              <a:gd name="connsiteX12" fmla="*/ 3693458 w 8904168"/>
              <a:gd name="connsiteY12" fmla="*/ 3721233 h 5522237"/>
              <a:gd name="connsiteX13" fmla="*/ 3397623 w 8904168"/>
              <a:gd name="connsiteY13" fmla="*/ 4205327 h 5522237"/>
              <a:gd name="connsiteX14" fmla="*/ 2859741 w 8904168"/>
              <a:gd name="connsiteY14" fmla="*/ 4850786 h 5522237"/>
              <a:gd name="connsiteX15" fmla="*/ 2079811 w 8904168"/>
              <a:gd name="connsiteY15" fmla="*/ 5200410 h 5522237"/>
              <a:gd name="connsiteX16" fmla="*/ 1156447 w 8904168"/>
              <a:gd name="connsiteY16" fmla="*/ 5415562 h 5522237"/>
              <a:gd name="connsiteX17" fmla="*/ 340658 w 8904168"/>
              <a:gd name="connsiteY17" fmla="*/ 5514175 h 5522237"/>
              <a:gd name="connsiteX18" fmla="*/ 0 w 8904168"/>
              <a:gd name="connsiteY18" fmla="*/ 5505210 h 5522237"/>
              <a:gd name="connsiteX0" fmla="*/ 8832252 w 8832252"/>
              <a:gd name="connsiteY0" fmla="*/ 5492316 h 5522237"/>
              <a:gd name="connsiteX1" fmla="*/ 8548200 w 8832252"/>
              <a:gd name="connsiteY1" fmla="*/ 5499971 h 5522237"/>
              <a:gd name="connsiteX2" fmla="*/ 8113058 w 8832252"/>
              <a:gd name="connsiteY2" fmla="*/ 5415562 h 5522237"/>
              <a:gd name="connsiteX3" fmla="*/ 7924800 w 8832252"/>
              <a:gd name="connsiteY3" fmla="*/ 4832857 h 5522237"/>
              <a:gd name="connsiteX4" fmla="*/ 7763435 w 8832252"/>
              <a:gd name="connsiteY4" fmla="*/ 3317821 h 5522237"/>
              <a:gd name="connsiteX5" fmla="*/ 7503458 w 8832252"/>
              <a:gd name="connsiteY5" fmla="*/ 1094574 h 5522237"/>
              <a:gd name="connsiteX6" fmla="*/ 7270376 w 8832252"/>
              <a:gd name="connsiteY6" fmla="*/ 880 h 5522237"/>
              <a:gd name="connsiteX7" fmla="*/ 6759388 w 8832252"/>
              <a:gd name="connsiteY7" fmla="*/ 906315 h 5522237"/>
              <a:gd name="connsiteX8" fmla="*/ 6176682 w 8832252"/>
              <a:gd name="connsiteY8" fmla="*/ 718057 h 5522237"/>
              <a:gd name="connsiteX9" fmla="*/ 5656729 w 8832252"/>
              <a:gd name="connsiteY9" fmla="*/ 1614527 h 5522237"/>
              <a:gd name="connsiteX10" fmla="*/ 5145741 w 8832252"/>
              <a:gd name="connsiteY10" fmla="*/ 2618574 h 5522237"/>
              <a:gd name="connsiteX11" fmla="*/ 4078941 w 8832252"/>
              <a:gd name="connsiteY11" fmla="*/ 3255068 h 5522237"/>
              <a:gd name="connsiteX12" fmla="*/ 3693458 w 8832252"/>
              <a:gd name="connsiteY12" fmla="*/ 3721233 h 5522237"/>
              <a:gd name="connsiteX13" fmla="*/ 3397623 w 8832252"/>
              <a:gd name="connsiteY13" fmla="*/ 4205327 h 5522237"/>
              <a:gd name="connsiteX14" fmla="*/ 2859741 w 8832252"/>
              <a:gd name="connsiteY14" fmla="*/ 4850786 h 5522237"/>
              <a:gd name="connsiteX15" fmla="*/ 2079811 w 8832252"/>
              <a:gd name="connsiteY15" fmla="*/ 5200410 h 5522237"/>
              <a:gd name="connsiteX16" fmla="*/ 1156447 w 8832252"/>
              <a:gd name="connsiteY16" fmla="*/ 5415562 h 5522237"/>
              <a:gd name="connsiteX17" fmla="*/ 340658 w 8832252"/>
              <a:gd name="connsiteY17" fmla="*/ 5514175 h 5522237"/>
              <a:gd name="connsiteX18" fmla="*/ 0 w 8832252"/>
              <a:gd name="connsiteY18" fmla="*/ 5505210 h 552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32252" h="5522237">
                <a:moveTo>
                  <a:pt x="8832252" y="5492316"/>
                </a:moveTo>
                <a:cubicBezTo>
                  <a:pt x="8720193" y="5510245"/>
                  <a:pt x="8668066" y="5512763"/>
                  <a:pt x="8548200" y="5499971"/>
                </a:cubicBezTo>
                <a:cubicBezTo>
                  <a:pt x="8428334" y="5487179"/>
                  <a:pt x="8216958" y="5526748"/>
                  <a:pt x="8113058" y="5415562"/>
                </a:cubicBezTo>
                <a:cubicBezTo>
                  <a:pt x="8009158" y="5304376"/>
                  <a:pt x="7983070" y="5182480"/>
                  <a:pt x="7924800" y="4832857"/>
                </a:cubicBezTo>
                <a:cubicBezTo>
                  <a:pt x="7866530" y="4483234"/>
                  <a:pt x="7833659" y="3940868"/>
                  <a:pt x="7763435" y="3317821"/>
                </a:cubicBezTo>
                <a:cubicBezTo>
                  <a:pt x="7693211" y="2694774"/>
                  <a:pt x="7585635" y="1647398"/>
                  <a:pt x="7503458" y="1094574"/>
                </a:cubicBezTo>
                <a:cubicBezTo>
                  <a:pt x="7421281" y="541750"/>
                  <a:pt x="7394388" y="32256"/>
                  <a:pt x="7270376" y="880"/>
                </a:cubicBezTo>
                <a:cubicBezTo>
                  <a:pt x="7146364" y="-30497"/>
                  <a:pt x="6941670" y="786786"/>
                  <a:pt x="6759388" y="906315"/>
                </a:cubicBezTo>
                <a:cubicBezTo>
                  <a:pt x="6577106" y="1025844"/>
                  <a:pt x="6360458" y="600022"/>
                  <a:pt x="6176682" y="718057"/>
                </a:cubicBezTo>
                <a:cubicBezTo>
                  <a:pt x="5992905" y="836092"/>
                  <a:pt x="5828552" y="1297774"/>
                  <a:pt x="5656729" y="1614527"/>
                </a:cubicBezTo>
                <a:cubicBezTo>
                  <a:pt x="5484905" y="1931280"/>
                  <a:pt x="5408705" y="2345151"/>
                  <a:pt x="5145741" y="2618574"/>
                </a:cubicBezTo>
                <a:cubicBezTo>
                  <a:pt x="4882777" y="2891997"/>
                  <a:pt x="4320988" y="3071291"/>
                  <a:pt x="4078941" y="3255068"/>
                </a:cubicBezTo>
                <a:cubicBezTo>
                  <a:pt x="3836894" y="3438845"/>
                  <a:pt x="3807011" y="3562856"/>
                  <a:pt x="3693458" y="3721233"/>
                </a:cubicBezTo>
                <a:cubicBezTo>
                  <a:pt x="3579905" y="3879609"/>
                  <a:pt x="3536576" y="4017068"/>
                  <a:pt x="3397623" y="4205327"/>
                </a:cubicBezTo>
                <a:cubicBezTo>
                  <a:pt x="3258670" y="4393586"/>
                  <a:pt x="3079376" y="4684939"/>
                  <a:pt x="2859741" y="4850786"/>
                </a:cubicBezTo>
                <a:cubicBezTo>
                  <a:pt x="2640106" y="5016633"/>
                  <a:pt x="2363693" y="5106281"/>
                  <a:pt x="2079811" y="5200410"/>
                </a:cubicBezTo>
                <a:cubicBezTo>
                  <a:pt x="1795929" y="5294539"/>
                  <a:pt x="1446306" y="5363268"/>
                  <a:pt x="1156447" y="5415562"/>
                </a:cubicBezTo>
                <a:cubicBezTo>
                  <a:pt x="866588" y="5467856"/>
                  <a:pt x="528917" y="5499234"/>
                  <a:pt x="340658" y="5514175"/>
                </a:cubicBezTo>
                <a:cubicBezTo>
                  <a:pt x="152399" y="5529116"/>
                  <a:pt x="67235" y="5521645"/>
                  <a:pt x="0" y="5505210"/>
                </a:cubicBezTo>
              </a:path>
            </a:pathLst>
          </a:cu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a:extLst>
              <a:ext uri="{FF2B5EF4-FFF2-40B4-BE49-F238E27FC236}">
                <a16:creationId xmlns:a16="http://schemas.microsoft.com/office/drawing/2014/main" id="{B3019377-88D3-E34C-BD80-217336EA5972}"/>
              </a:ext>
            </a:extLst>
          </p:cNvPr>
          <p:cNvSpPr/>
          <p:nvPr/>
        </p:nvSpPr>
        <p:spPr>
          <a:xfrm rot="5400000">
            <a:off x="21827611" y="14145862"/>
            <a:ext cx="8832252" cy="5522237"/>
          </a:xfrm>
          <a:custGeom>
            <a:avLst/>
            <a:gdLst>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22729 w 9000564"/>
              <a:gd name="connsiteY17" fmla="*/ 5523139 h 5548494"/>
              <a:gd name="connsiteX18" fmla="*/ 0 w 9000564"/>
              <a:gd name="connsiteY18" fmla="*/ 5505210 h 5548494"/>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13764 w 9000564"/>
              <a:gd name="connsiteY17" fmla="*/ 5514175 h 5548494"/>
              <a:gd name="connsiteX18" fmla="*/ 0 w 9000564"/>
              <a:gd name="connsiteY18" fmla="*/ 5505210 h 5548494"/>
              <a:gd name="connsiteX0" fmla="*/ 9027458 w 9027458"/>
              <a:gd name="connsiteY0" fmla="*/ 5523139 h 5548494"/>
              <a:gd name="connsiteX1" fmla="*/ 8650941 w 9027458"/>
              <a:gd name="connsiteY1" fmla="*/ 5541068 h 5548494"/>
              <a:gd name="connsiteX2" fmla="*/ 8113058 w 9027458"/>
              <a:gd name="connsiteY2" fmla="*/ 5415562 h 5548494"/>
              <a:gd name="connsiteX3" fmla="*/ 7924800 w 9027458"/>
              <a:gd name="connsiteY3" fmla="*/ 4832857 h 5548494"/>
              <a:gd name="connsiteX4" fmla="*/ 7763435 w 9027458"/>
              <a:gd name="connsiteY4" fmla="*/ 3317821 h 5548494"/>
              <a:gd name="connsiteX5" fmla="*/ 7503458 w 9027458"/>
              <a:gd name="connsiteY5" fmla="*/ 1094574 h 5548494"/>
              <a:gd name="connsiteX6" fmla="*/ 7270376 w 9027458"/>
              <a:gd name="connsiteY6" fmla="*/ 880 h 5548494"/>
              <a:gd name="connsiteX7" fmla="*/ 6759388 w 9027458"/>
              <a:gd name="connsiteY7" fmla="*/ 906315 h 5548494"/>
              <a:gd name="connsiteX8" fmla="*/ 6176682 w 9027458"/>
              <a:gd name="connsiteY8" fmla="*/ 718057 h 5548494"/>
              <a:gd name="connsiteX9" fmla="*/ 5656729 w 9027458"/>
              <a:gd name="connsiteY9" fmla="*/ 1614527 h 5548494"/>
              <a:gd name="connsiteX10" fmla="*/ 5145741 w 9027458"/>
              <a:gd name="connsiteY10" fmla="*/ 2618574 h 5548494"/>
              <a:gd name="connsiteX11" fmla="*/ 4078941 w 9027458"/>
              <a:gd name="connsiteY11" fmla="*/ 3255068 h 5548494"/>
              <a:gd name="connsiteX12" fmla="*/ 3693458 w 9027458"/>
              <a:gd name="connsiteY12" fmla="*/ 3721233 h 5548494"/>
              <a:gd name="connsiteX13" fmla="*/ 3397623 w 9027458"/>
              <a:gd name="connsiteY13" fmla="*/ 4205327 h 5548494"/>
              <a:gd name="connsiteX14" fmla="*/ 2859741 w 9027458"/>
              <a:gd name="connsiteY14" fmla="*/ 4850786 h 5548494"/>
              <a:gd name="connsiteX15" fmla="*/ 2079811 w 9027458"/>
              <a:gd name="connsiteY15" fmla="*/ 5200410 h 5548494"/>
              <a:gd name="connsiteX16" fmla="*/ 1156447 w 9027458"/>
              <a:gd name="connsiteY16" fmla="*/ 5415562 h 5548494"/>
              <a:gd name="connsiteX17" fmla="*/ 340658 w 9027458"/>
              <a:gd name="connsiteY17" fmla="*/ 5514175 h 5548494"/>
              <a:gd name="connsiteX18" fmla="*/ 0 w 9027458"/>
              <a:gd name="connsiteY18" fmla="*/ 5505210 h 5548494"/>
              <a:gd name="connsiteX0" fmla="*/ 9027458 w 9027458"/>
              <a:gd name="connsiteY0" fmla="*/ 5523139 h 5529606"/>
              <a:gd name="connsiteX1" fmla="*/ 8548200 w 9027458"/>
              <a:gd name="connsiteY1" fmla="*/ 5499971 h 5529606"/>
              <a:gd name="connsiteX2" fmla="*/ 8113058 w 9027458"/>
              <a:gd name="connsiteY2" fmla="*/ 5415562 h 5529606"/>
              <a:gd name="connsiteX3" fmla="*/ 7924800 w 9027458"/>
              <a:gd name="connsiteY3" fmla="*/ 4832857 h 5529606"/>
              <a:gd name="connsiteX4" fmla="*/ 7763435 w 9027458"/>
              <a:gd name="connsiteY4" fmla="*/ 3317821 h 5529606"/>
              <a:gd name="connsiteX5" fmla="*/ 7503458 w 9027458"/>
              <a:gd name="connsiteY5" fmla="*/ 1094574 h 5529606"/>
              <a:gd name="connsiteX6" fmla="*/ 7270376 w 9027458"/>
              <a:gd name="connsiteY6" fmla="*/ 880 h 5529606"/>
              <a:gd name="connsiteX7" fmla="*/ 6759388 w 9027458"/>
              <a:gd name="connsiteY7" fmla="*/ 906315 h 5529606"/>
              <a:gd name="connsiteX8" fmla="*/ 6176682 w 9027458"/>
              <a:gd name="connsiteY8" fmla="*/ 718057 h 5529606"/>
              <a:gd name="connsiteX9" fmla="*/ 5656729 w 9027458"/>
              <a:gd name="connsiteY9" fmla="*/ 1614527 h 5529606"/>
              <a:gd name="connsiteX10" fmla="*/ 5145741 w 9027458"/>
              <a:gd name="connsiteY10" fmla="*/ 2618574 h 5529606"/>
              <a:gd name="connsiteX11" fmla="*/ 4078941 w 9027458"/>
              <a:gd name="connsiteY11" fmla="*/ 3255068 h 5529606"/>
              <a:gd name="connsiteX12" fmla="*/ 3693458 w 9027458"/>
              <a:gd name="connsiteY12" fmla="*/ 3721233 h 5529606"/>
              <a:gd name="connsiteX13" fmla="*/ 3397623 w 9027458"/>
              <a:gd name="connsiteY13" fmla="*/ 4205327 h 5529606"/>
              <a:gd name="connsiteX14" fmla="*/ 2859741 w 9027458"/>
              <a:gd name="connsiteY14" fmla="*/ 4850786 h 5529606"/>
              <a:gd name="connsiteX15" fmla="*/ 2079811 w 9027458"/>
              <a:gd name="connsiteY15" fmla="*/ 5200410 h 5529606"/>
              <a:gd name="connsiteX16" fmla="*/ 1156447 w 9027458"/>
              <a:gd name="connsiteY16" fmla="*/ 5415562 h 5529606"/>
              <a:gd name="connsiteX17" fmla="*/ 340658 w 9027458"/>
              <a:gd name="connsiteY17" fmla="*/ 5514175 h 5529606"/>
              <a:gd name="connsiteX18" fmla="*/ 0 w 9027458"/>
              <a:gd name="connsiteY18" fmla="*/ 5505210 h 5529606"/>
              <a:gd name="connsiteX0" fmla="*/ 8904168 w 8904168"/>
              <a:gd name="connsiteY0" fmla="*/ 5492316 h 5522237"/>
              <a:gd name="connsiteX1" fmla="*/ 8548200 w 8904168"/>
              <a:gd name="connsiteY1" fmla="*/ 5499971 h 5522237"/>
              <a:gd name="connsiteX2" fmla="*/ 8113058 w 8904168"/>
              <a:gd name="connsiteY2" fmla="*/ 5415562 h 5522237"/>
              <a:gd name="connsiteX3" fmla="*/ 7924800 w 8904168"/>
              <a:gd name="connsiteY3" fmla="*/ 4832857 h 5522237"/>
              <a:gd name="connsiteX4" fmla="*/ 7763435 w 8904168"/>
              <a:gd name="connsiteY4" fmla="*/ 3317821 h 5522237"/>
              <a:gd name="connsiteX5" fmla="*/ 7503458 w 8904168"/>
              <a:gd name="connsiteY5" fmla="*/ 1094574 h 5522237"/>
              <a:gd name="connsiteX6" fmla="*/ 7270376 w 8904168"/>
              <a:gd name="connsiteY6" fmla="*/ 880 h 5522237"/>
              <a:gd name="connsiteX7" fmla="*/ 6759388 w 8904168"/>
              <a:gd name="connsiteY7" fmla="*/ 906315 h 5522237"/>
              <a:gd name="connsiteX8" fmla="*/ 6176682 w 8904168"/>
              <a:gd name="connsiteY8" fmla="*/ 718057 h 5522237"/>
              <a:gd name="connsiteX9" fmla="*/ 5656729 w 8904168"/>
              <a:gd name="connsiteY9" fmla="*/ 1614527 h 5522237"/>
              <a:gd name="connsiteX10" fmla="*/ 5145741 w 8904168"/>
              <a:gd name="connsiteY10" fmla="*/ 2618574 h 5522237"/>
              <a:gd name="connsiteX11" fmla="*/ 4078941 w 8904168"/>
              <a:gd name="connsiteY11" fmla="*/ 3255068 h 5522237"/>
              <a:gd name="connsiteX12" fmla="*/ 3693458 w 8904168"/>
              <a:gd name="connsiteY12" fmla="*/ 3721233 h 5522237"/>
              <a:gd name="connsiteX13" fmla="*/ 3397623 w 8904168"/>
              <a:gd name="connsiteY13" fmla="*/ 4205327 h 5522237"/>
              <a:gd name="connsiteX14" fmla="*/ 2859741 w 8904168"/>
              <a:gd name="connsiteY14" fmla="*/ 4850786 h 5522237"/>
              <a:gd name="connsiteX15" fmla="*/ 2079811 w 8904168"/>
              <a:gd name="connsiteY15" fmla="*/ 5200410 h 5522237"/>
              <a:gd name="connsiteX16" fmla="*/ 1156447 w 8904168"/>
              <a:gd name="connsiteY16" fmla="*/ 5415562 h 5522237"/>
              <a:gd name="connsiteX17" fmla="*/ 340658 w 8904168"/>
              <a:gd name="connsiteY17" fmla="*/ 5514175 h 5522237"/>
              <a:gd name="connsiteX18" fmla="*/ 0 w 8904168"/>
              <a:gd name="connsiteY18" fmla="*/ 5505210 h 5522237"/>
              <a:gd name="connsiteX0" fmla="*/ 8832252 w 8832252"/>
              <a:gd name="connsiteY0" fmla="*/ 5492316 h 5522237"/>
              <a:gd name="connsiteX1" fmla="*/ 8548200 w 8832252"/>
              <a:gd name="connsiteY1" fmla="*/ 5499971 h 5522237"/>
              <a:gd name="connsiteX2" fmla="*/ 8113058 w 8832252"/>
              <a:gd name="connsiteY2" fmla="*/ 5415562 h 5522237"/>
              <a:gd name="connsiteX3" fmla="*/ 7924800 w 8832252"/>
              <a:gd name="connsiteY3" fmla="*/ 4832857 h 5522237"/>
              <a:gd name="connsiteX4" fmla="*/ 7763435 w 8832252"/>
              <a:gd name="connsiteY4" fmla="*/ 3317821 h 5522237"/>
              <a:gd name="connsiteX5" fmla="*/ 7503458 w 8832252"/>
              <a:gd name="connsiteY5" fmla="*/ 1094574 h 5522237"/>
              <a:gd name="connsiteX6" fmla="*/ 7270376 w 8832252"/>
              <a:gd name="connsiteY6" fmla="*/ 880 h 5522237"/>
              <a:gd name="connsiteX7" fmla="*/ 6759388 w 8832252"/>
              <a:gd name="connsiteY7" fmla="*/ 906315 h 5522237"/>
              <a:gd name="connsiteX8" fmla="*/ 6176682 w 8832252"/>
              <a:gd name="connsiteY8" fmla="*/ 718057 h 5522237"/>
              <a:gd name="connsiteX9" fmla="*/ 5656729 w 8832252"/>
              <a:gd name="connsiteY9" fmla="*/ 1614527 h 5522237"/>
              <a:gd name="connsiteX10" fmla="*/ 5145741 w 8832252"/>
              <a:gd name="connsiteY10" fmla="*/ 2618574 h 5522237"/>
              <a:gd name="connsiteX11" fmla="*/ 4078941 w 8832252"/>
              <a:gd name="connsiteY11" fmla="*/ 3255068 h 5522237"/>
              <a:gd name="connsiteX12" fmla="*/ 3693458 w 8832252"/>
              <a:gd name="connsiteY12" fmla="*/ 3721233 h 5522237"/>
              <a:gd name="connsiteX13" fmla="*/ 3397623 w 8832252"/>
              <a:gd name="connsiteY13" fmla="*/ 4205327 h 5522237"/>
              <a:gd name="connsiteX14" fmla="*/ 2859741 w 8832252"/>
              <a:gd name="connsiteY14" fmla="*/ 4850786 h 5522237"/>
              <a:gd name="connsiteX15" fmla="*/ 2079811 w 8832252"/>
              <a:gd name="connsiteY15" fmla="*/ 5200410 h 5522237"/>
              <a:gd name="connsiteX16" fmla="*/ 1156447 w 8832252"/>
              <a:gd name="connsiteY16" fmla="*/ 5415562 h 5522237"/>
              <a:gd name="connsiteX17" fmla="*/ 340658 w 8832252"/>
              <a:gd name="connsiteY17" fmla="*/ 5514175 h 5522237"/>
              <a:gd name="connsiteX18" fmla="*/ 0 w 8832252"/>
              <a:gd name="connsiteY18" fmla="*/ 5505210 h 552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32252" h="5522237">
                <a:moveTo>
                  <a:pt x="8832252" y="5492316"/>
                </a:moveTo>
                <a:cubicBezTo>
                  <a:pt x="8720193" y="5510245"/>
                  <a:pt x="8668066" y="5512763"/>
                  <a:pt x="8548200" y="5499971"/>
                </a:cubicBezTo>
                <a:cubicBezTo>
                  <a:pt x="8428334" y="5487179"/>
                  <a:pt x="8216958" y="5526748"/>
                  <a:pt x="8113058" y="5415562"/>
                </a:cubicBezTo>
                <a:cubicBezTo>
                  <a:pt x="8009158" y="5304376"/>
                  <a:pt x="7983070" y="5182480"/>
                  <a:pt x="7924800" y="4832857"/>
                </a:cubicBezTo>
                <a:cubicBezTo>
                  <a:pt x="7866530" y="4483234"/>
                  <a:pt x="7833659" y="3940868"/>
                  <a:pt x="7763435" y="3317821"/>
                </a:cubicBezTo>
                <a:cubicBezTo>
                  <a:pt x="7693211" y="2694774"/>
                  <a:pt x="7585635" y="1647398"/>
                  <a:pt x="7503458" y="1094574"/>
                </a:cubicBezTo>
                <a:cubicBezTo>
                  <a:pt x="7421281" y="541750"/>
                  <a:pt x="7394388" y="32256"/>
                  <a:pt x="7270376" y="880"/>
                </a:cubicBezTo>
                <a:cubicBezTo>
                  <a:pt x="7146364" y="-30497"/>
                  <a:pt x="6941670" y="786786"/>
                  <a:pt x="6759388" y="906315"/>
                </a:cubicBezTo>
                <a:cubicBezTo>
                  <a:pt x="6577106" y="1025844"/>
                  <a:pt x="6360458" y="600022"/>
                  <a:pt x="6176682" y="718057"/>
                </a:cubicBezTo>
                <a:cubicBezTo>
                  <a:pt x="5992905" y="836092"/>
                  <a:pt x="5828552" y="1297774"/>
                  <a:pt x="5656729" y="1614527"/>
                </a:cubicBezTo>
                <a:cubicBezTo>
                  <a:pt x="5484905" y="1931280"/>
                  <a:pt x="5408705" y="2345151"/>
                  <a:pt x="5145741" y="2618574"/>
                </a:cubicBezTo>
                <a:cubicBezTo>
                  <a:pt x="4882777" y="2891997"/>
                  <a:pt x="4320988" y="3071291"/>
                  <a:pt x="4078941" y="3255068"/>
                </a:cubicBezTo>
                <a:cubicBezTo>
                  <a:pt x="3836894" y="3438845"/>
                  <a:pt x="3807011" y="3562856"/>
                  <a:pt x="3693458" y="3721233"/>
                </a:cubicBezTo>
                <a:cubicBezTo>
                  <a:pt x="3579905" y="3879609"/>
                  <a:pt x="3536576" y="4017068"/>
                  <a:pt x="3397623" y="4205327"/>
                </a:cubicBezTo>
                <a:cubicBezTo>
                  <a:pt x="3258670" y="4393586"/>
                  <a:pt x="3079376" y="4684939"/>
                  <a:pt x="2859741" y="4850786"/>
                </a:cubicBezTo>
                <a:cubicBezTo>
                  <a:pt x="2640106" y="5016633"/>
                  <a:pt x="2363693" y="5106281"/>
                  <a:pt x="2079811" y="5200410"/>
                </a:cubicBezTo>
                <a:cubicBezTo>
                  <a:pt x="1795929" y="5294539"/>
                  <a:pt x="1446306" y="5363268"/>
                  <a:pt x="1156447" y="5415562"/>
                </a:cubicBezTo>
                <a:cubicBezTo>
                  <a:pt x="866588" y="5467856"/>
                  <a:pt x="528917" y="5499234"/>
                  <a:pt x="340658" y="5514175"/>
                </a:cubicBezTo>
                <a:cubicBezTo>
                  <a:pt x="152399" y="5529116"/>
                  <a:pt x="67235" y="5521645"/>
                  <a:pt x="0" y="5505210"/>
                </a:cubicBezTo>
              </a:path>
            </a:pathLst>
          </a:cu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9B9B7F1-705F-3A4B-BC2F-EC35BBE29677}"/>
              </a:ext>
            </a:extLst>
          </p:cNvPr>
          <p:cNvSpPr/>
          <p:nvPr/>
        </p:nvSpPr>
        <p:spPr>
          <a:xfrm>
            <a:off x="13220830" y="12223752"/>
            <a:ext cx="10018643" cy="9045146"/>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D1C0C8EE-D47B-1448-9791-9F3CEC21FE98}"/>
              </a:ext>
            </a:extLst>
          </p:cNvPr>
          <p:cNvSpPr/>
          <p:nvPr/>
        </p:nvSpPr>
        <p:spPr>
          <a:xfrm>
            <a:off x="8109762" y="12722622"/>
            <a:ext cx="1859610" cy="881437"/>
          </a:xfrm>
          <a:custGeom>
            <a:avLst/>
            <a:gdLst>
              <a:gd name="connsiteX0" fmla="*/ 1487436 w 1859610"/>
              <a:gd name="connsiteY0" fmla="*/ 689 h 881437"/>
              <a:gd name="connsiteX1" fmla="*/ 1373702 w 1859610"/>
              <a:gd name="connsiteY1" fmla="*/ 251019 h 881437"/>
              <a:gd name="connsiteX2" fmla="*/ 1393772 w 1859610"/>
              <a:gd name="connsiteY2" fmla="*/ 494396 h 881437"/>
              <a:gd name="connsiteX3" fmla="*/ 1443949 w 1859610"/>
              <a:gd name="connsiteY3" fmla="*/ 362277 h 881437"/>
              <a:gd name="connsiteX4" fmla="*/ 1407153 w 1859610"/>
              <a:gd name="connsiteY4" fmla="*/ 317079 h 881437"/>
              <a:gd name="connsiteX5" fmla="*/ 1464019 w 1859610"/>
              <a:gd name="connsiteY5" fmla="*/ 344893 h 881437"/>
              <a:gd name="connsiteX6" fmla="*/ 1470710 w 1859610"/>
              <a:gd name="connsiteY6" fmla="*/ 445720 h 881437"/>
              <a:gd name="connsiteX7" fmla="*/ 1507507 w 1859610"/>
              <a:gd name="connsiteY7" fmla="*/ 296218 h 881437"/>
              <a:gd name="connsiteX8" fmla="*/ 1594480 w 1859610"/>
              <a:gd name="connsiteY8" fmla="*/ 146715 h 881437"/>
              <a:gd name="connsiteX9" fmla="*/ 1651347 w 1859610"/>
              <a:gd name="connsiteY9" fmla="*/ 132808 h 881437"/>
              <a:gd name="connsiteX10" fmla="*/ 1601170 w 1859610"/>
              <a:gd name="connsiteY10" fmla="*/ 244066 h 881437"/>
              <a:gd name="connsiteX11" fmla="*/ 1611206 w 1859610"/>
              <a:gd name="connsiteY11" fmla="*/ 445720 h 881437"/>
              <a:gd name="connsiteX12" fmla="*/ 1668072 w 1859610"/>
              <a:gd name="connsiteY12" fmla="*/ 483965 h 881437"/>
              <a:gd name="connsiteX13" fmla="*/ 1641312 w 1859610"/>
              <a:gd name="connsiteY13" fmla="*/ 358800 h 881437"/>
              <a:gd name="connsiteX14" fmla="*/ 1678108 w 1859610"/>
              <a:gd name="connsiteY14" fmla="*/ 372708 h 881437"/>
              <a:gd name="connsiteX15" fmla="*/ 1718250 w 1859610"/>
              <a:gd name="connsiteY15" fmla="*/ 428336 h 881437"/>
              <a:gd name="connsiteX16" fmla="*/ 1771771 w 1859610"/>
              <a:gd name="connsiteY16" fmla="*/ 348370 h 881437"/>
              <a:gd name="connsiteX17" fmla="*/ 1830520 w 1859610"/>
              <a:gd name="connsiteY17" fmla="*/ 318382 h 881437"/>
              <a:gd name="connsiteX18" fmla="*/ 1859610 w 1859610"/>
              <a:gd name="connsiteY18" fmla="*/ 307807 h 881437"/>
              <a:gd name="connsiteX19" fmla="*/ 1859610 w 1859610"/>
              <a:gd name="connsiteY19" fmla="*/ 309384 h 881437"/>
              <a:gd name="connsiteX20" fmla="*/ 1854355 w 1859610"/>
              <a:gd name="connsiteY20" fmla="*/ 311429 h 881437"/>
              <a:gd name="connsiteX21" fmla="*/ 1818604 w 1859610"/>
              <a:gd name="connsiteY21" fmla="*/ 341416 h 881437"/>
              <a:gd name="connsiteX22" fmla="*/ 1805223 w 1859610"/>
              <a:gd name="connsiteY22" fmla="*/ 470058 h 881437"/>
              <a:gd name="connsiteX23" fmla="*/ 1838674 w 1859610"/>
              <a:gd name="connsiteY23" fmla="*/ 525470 h 881437"/>
              <a:gd name="connsiteX24" fmla="*/ 1859610 w 1859610"/>
              <a:gd name="connsiteY24" fmla="*/ 549524 h 881437"/>
              <a:gd name="connsiteX25" fmla="*/ 1859610 w 1859610"/>
              <a:gd name="connsiteY25" fmla="*/ 853258 h 881437"/>
              <a:gd name="connsiteX26" fmla="*/ 1838883 w 1859610"/>
              <a:gd name="connsiteY26" fmla="*/ 858646 h 881437"/>
              <a:gd name="connsiteX27" fmla="*/ 1674763 w 1859610"/>
              <a:gd name="connsiteY27" fmla="*/ 873368 h 881437"/>
              <a:gd name="connsiteX28" fmla="*/ 55247 w 1859610"/>
              <a:gd name="connsiteY28" fmla="*/ 877161 h 881437"/>
              <a:gd name="connsiteX29" fmla="*/ 0 w 1859610"/>
              <a:gd name="connsiteY29" fmla="*/ 876884 h 881437"/>
              <a:gd name="connsiteX30" fmla="*/ 0 w 1859610"/>
              <a:gd name="connsiteY30" fmla="*/ 754026 h 881437"/>
              <a:gd name="connsiteX31" fmla="*/ 43228 w 1859610"/>
              <a:gd name="connsiteY31" fmla="*/ 687386 h 881437"/>
              <a:gd name="connsiteX32" fmla="*/ 82481 w 1859610"/>
              <a:gd name="connsiteY32" fmla="*/ 633468 h 881437"/>
              <a:gd name="connsiteX33" fmla="*/ 209597 w 1859610"/>
              <a:gd name="connsiteY33" fmla="*/ 529164 h 881437"/>
              <a:gd name="connsiteX34" fmla="*/ 239703 w 1859610"/>
              <a:gd name="connsiteY34" fmla="*/ 383138 h 881437"/>
              <a:gd name="connsiteX35" fmla="*/ 85827 w 1859610"/>
              <a:gd name="connsiteY35" fmla="*/ 223205 h 881437"/>
              <a:gd name="connsiteX36" fmla="*/ 283190 w 1859610"/>
              <a:gd name="connsiteY36" fmla="*/ 313602 h 881437"/>
              <a:gd name="connsiteX37" fmla="*/ 370163 w 1859610"/>
              <a:gd name="connsiteY37" fmla="*/ 518733 h 881437"/>
              <a:gd name="connsiteX38" fmla="*/ 420340 w 1859610"/>
              <a:gd name="connsiteY38" fmla="*/ 355323 h 881437"/>
              <a:gd name="connsiteX39" fmla="*/ 510659 w 1859610"/>
              <a:gd name="connsiteY39" fmla="*/ 157146 h 881437"/>
              <a:gd name="connsiteX40" fmla="*/ 647809 w 1859610"/>
              <a:gd name="connsiteY40" fmla="*/ 66749 h 881437"/>
              <a:gd name="connsiteX41" fmla="*/ 544110 w 1859610"/>
              <a:gd name="connsiteY41" fmla="*/ 188437 h 881437"/>
              <a:gd name="connsiteX42" fmla="*/ 517348 w 1859610"/>
              <a:gd name="connsiteY42" fmla="*/ 449197 h 881437"/>
              <a:gd name="connsiteX43" fmla="*/ 550800 w 1859610"/>
              <a:gd name="connsiteY43" fmla="*/ 543071 h 881437"/>
              <a:gd name="connsiteX44" fmla="*/ 600976 w 1859610"/>
              <a:gd name="connsiteY44" fmla="*/ 417906 h 881437"/>
              <a:gd name="connsiteX45" fmla="*/ 554145 w 1859610"/>
              <a:gd name="connsiteY45" fmla="*/ 261450 h 881437"/>
              <a:gd name="connsiteX46" fmla="*/ 631083 w 1859610"/>
              <a:gd name="connsiteY46" fmla="*/ 348370 h 881437"/>
              <a:gd name="connsiteX47" fmla="*/ 711366 w 1859610"/>
              <a:gd name="connsiteY47" fmla="*/ 490919 h 881437"/>
              <a:gd name="connsiteX48" fmla="*/ 771578 w 1859610"/>
              <a:gd name="connsiteY48" fmla="*/ 317079 h 881437"/>
              <a:gd name="connsiteX49" fmla="*/ 841826 w 1859610"/>
              <a:gd name="connsiteY49" fmla="*/ 150192 h 881437"/>
              <a:gd name="connsiteX50" fmla="*/ 992357 w 1859610"/>
              <a:gd name="connsiteY50" fmla="*/ 42411 h 881437"/>
              <a:gd name="connsiteX51" fmla="*/ 895348 w 1859610"/>
              <a:gd name="connsiteY51" fmla="*/ 167576 h 881437"/>
              <a:gd name="connsiteX52" fmla="*/ 865242 w 1859610"/>
              <a:gd name="connsiteY52" fmla="*/ 397045 h 881437"/>
              <a:gd name="connsiteX53" fmla="*/ 938835 w 1859610"/>
              <a:gd name="connsiteY53" fmla="*/ 508303 h 881437"/>
              <a:gd name="connsiteX54" fmla="*/ 942180 w 1859610"/>
              <a:gd name="connsiteY54" fmla="*/ 424860 h 881437"/>
              <a:gd name="connsiteX55" fmla="*/ 912073 w 1859610"/>
              <a:gd name="connsiteY55" fmla="*/ 397045 h 881437"/>
              <a:gd name="connsiteX56" fmla="*/ 972286 w 1859610"/>
              <a:gd name="connsiteY56" fmla="*/ 421383 h 881437"/>
              <a:gd name="connsiteX57" fmla="*/ 989012 w 1859610"/>
              <a:gd name="connsiteY57" fmla="*/ 473535 h 881437"/>
              <a:gd name="connsiteX58" fmla="*/ 1032498 w 1859610"/>
              <a:gd name="connsiteY58" fmla="*/ 376184 h 881437"/>
              <a:gd name="connsiteX59" fmla="*/ 1129507 w 1859610"/>
              <a:gd name="connsiteY59" fmla="*/ 330986 h 881437"/>
              <a:gd name="connsiteX60" fmla="*/ 1075985 w 1859610"/>
              <a:gd name="connsiteY60" fmla="*/ 400522 h 881437"/>
              <a:gd name="connsiteX61" fmla="*/ 1079330 w 1859610"/>
              <a:gd name="connsiteY61" fmla="*/ 504826 h 881437"/>
              <a:gd name="connsiteX62" fmla="*/ 1139542 w 1859610"/>
              <a:gd name="connsiteY62" fmla="*/ 487442 h 881437"/>
              <a:gd name="connsiteX63" fmla="*/ 1179684 w 1859610"/>
              <a:gd name="connsiteY63" fmla="*/ 282311 h 881437"/>
              <a:gd name="connsiteX64" fmla="*/ 1086020 w 1859610"/>
              <a:gd name="connsiteY64" fmla="*/ 143238 h 881437"/>
              <a:gd name="connsiteX65" fmla="*/ 1186374 w 1859610"/>
              <a:gd name="connsiteY65" fmla="*/ 188437 h 881437"/>
              <a:gd name="connsiteX66" fmla="*/ 1276692 w 1859610"/>
              <a:gd name="connsiteY66" fmla="*/ 348370 h 881437"/>
              <a:gd name="connsiteX67" fmla="*/ 1296763 w 1859610"/>
              <a:gd name="connsiteY67" fmla="*/ 431813 h 881437"/>
              <a:gd name="connsiteX68" fmla="*/ 1343595 w 1859610"/>
              <a:gd name="connsiteY68" fmla="*/ 184960 h 881437"/>
              <a:gd name="connsiteX69" fmla="*/ 1487436 w 1859610"/>
              <a:gd name="connsiteY69" fmla="*/ 689 h 8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59610" h="881437">
                <a:moveTo>
                  <a:pt x="1487436" y="689"/>
                </a:moveTo>
                <a:cubicBezTo>
                  <a:pt x="1492453" y="11699"/>
                  <a:pt x="1389312" y="168735"/>
                  <a:pt x="1373702" y="251019"/>
                </a:cubicBezTo>
                <a:cubicBezTo>
                  <a:pt x="1358091" y="333303"/>
                  <a:pt x="1382064" y="475853"/>
                  <a:pt x="1393772" y="494396"/>
                </a:cubicBezTo>
                <a:cubicBezTo>
                  <a:pt x="1405480" y="512939"/>
                  <a:pt x="1441718" y="391830"/>
                  <a:pt x="1443949" y="362277"/>
                </a:cubicBezTo>
                <a:cubicBezTo>
                  <a:pt x="1446179" y="332724"/>
                  <a:pt x="1403808" y="319976"/>
                  <a:pt x="1407153" y="317079"/>
                </a:cubicBezTo>
                <a:cubicBezTo>
                  <a:pt x="1410498" y="314182"/>
                  <a:pt x="1453426" y="323453"/>
                  <a:pt x="1464019" y="344893"/>
                </a:cubicBezTo>
                <a:cubicBezTo>
                  <a:pt x="1474613" y="366333"/>
                  <a:pt x="1463462" y="453832"/>
                  <a:pt x="1470710" y="445720"/>
                </a:cubicBezTo>
                <a:cubicBezTo>
                  <a:pt x="1477958" y="437607"/>
                  <a:pt x="1486879" y="346052"/>
                  <a:pt x="1507507" y="296218"/>
                </a:cubicBezTo>
                <a:cubicBezTo>
                  <a:pt x="1528135" y="246384"/>
                  <a:pt x="1570507" y="173950"/>
                  <a:pt x="1594480" y="146715"/>
                </a:cubicBezTo>
                <a:cubicBezTo>
                  <a:pt x="1618453" y="119480"/>
                  <a:pt x="1650231" y="116583"/>
                  <a:pt x="1651347" y="132808"/>
                </a:cubicBezTo>
                <a:cubicBezTo>
                  <a:pt x="1652462" y="149033"/>
                  <a:pt x="1607859" y="191914"/>
                  <a:pt x="1601170" y="244066"/>
                </a:cubicBezTo>
                <a:cubicBezTo>
                  <a:pt x="1594480" y="296218"/>
                  <a:pt x="1600056" y="405737"/>
                  <a:pt x="1611206" y="445720"/>
                </a:cubicBezTo>
                <a:cubicBezTo>
                  <a:pt x="1622356" y="485703"/>
                  <a:pt x="1663055" y="498452"/>
                  <a:pt x="1668072" y="483965"/>
                </a:cubicBezTo>
                <a:cubicBezTo>
                  <a:pt x="1673090" y="469478"/>
                  <a:pt x="1639639" y="377343"/>
                  <a:pt x="1641312" y="358800"/>
                </a:cubicBezTo>
                <a:cubicBezTo>
                  <a:pt x="1642984" y="340257"/>
                  <a:pt x="1665285" y="361119"/>
                  <a:pt x="1678108" y="372708"/>
                </a:cubicBezTo>
                <a:cubicBezTo>
                  <a:pt x="1690931" y="384297"/>
                  <a:pt x="1702639" y="432392"/>
                  <a:pt x="1718250" y="428336"/>
                </a:cubicBezTo>
                <a:cubicBezTo>
                  <a:pt x="1733860" y="424280"/>
                  <a:pt x="1745568" y="369231"/>
                  <a:pt x="1771771" y="348370"/>
                </a:cubicBezTo>
                <a:cubicBezTo>
                  <a:pt x="1784873" y="337940"/>
                  <a:pt x="1808846" y="326930"/>
                  <a:pt x="1830520" y="318382"/>
                </a:cubicBezTo>
                <a:lnTo>
                  <a:pt x="1859610" y="307807"/>
                </a:lnTo>
                <a:lnTo>
                  <a:pt x="1859610" y="309384"/>
                </a:lnTo>
                <a:lnTo>
                  <a:pt x="1854355" y="311429"/>
                </a:lnTo>
                <a:cubicBezTo>
                  <a:pt x="1840626" y="317658"/>
                  <a:pt x="1824458" y="327509"/>
                  <a:pt x="1818604" y="341416"/>
                </a:cubicBezTo>
                <a:cubicBezTo>
                  <a:pt x="1806895" y="369230"/>
                  <a:pt x="1795188" y="431234"/>
                  <a:pt x="1805223" y="470058"/>
                </a:cubicBezTo>
                <a:cubicBezTo>
                  <a:pt x="1810241" y="489470"/>
                  <a:pt x="1823900" y="508013"/>
                  <a:pt x="1838674" y="525470"/>
                </a:cubicBezTo>
                <a:lnTo>
                  <a:pt x="1859610" y="549524"/>
                </a:lnTo>
                <a:lnTo>
                  <a:pt x="1859610" y="853258"/>
                </a:lnTo>
                <a:lnTo>
                  <a:pt x="1838883" y="858646"/>
                </a:lnTo>
                <a:cubicBezTo>
                  <a:pt x="1805815" y="864604"/>
                  <a:pt x="1754349" y="869602"/>
                  <a:pt x="1674763" y="873368"/>
                </a:cubicBezTo>
                <a:cubicBezTo>
                  <a:pt x="1376315" y="887493"/>
                  <a:pt x="412925" y="879207"/>
                  <a:pt x="55247" y="877161"/>
                </a:cubicBezTo>
                <a:lnTo>
                  <a:pt x="0" y="876884"/>
                </a:lnTo>
                <a:lnTo>
                  <a:pt x="0" y="754026"/>
                </a:lnTo>
                <a:lnTo>
                  <a:pt x="43228" y="687386"/>
                </a:lnTo>
                <a:cubicBezTo>
                  <a:pt x="57567" y="666353"/>
                  <a:pt x="71191" y="647520"/>
                  <a:pt x="82481" y="633468"/>
                </a:cubicBezTo>
                <a:cubicBezTo>
                  <a:pt x="127641" y="577260"/>
                  <a:pt x="183393" y="570886"/>
                  <a:pt x="209597" y="529164"/>
                </a:cubicBezTo>
                <a:cubicBezTo>
                  <a:pt x="235800" y="487442"/>
                  <a:pt x="260331" y="434131"/>
                  <a:pt x="239703" y="383138"/>
                </a:cubicBezTo>
                <a:cubicBezTo>
                  <a:pt x="219075" y="332145"/>
                  <a:pt x="78579" y="234794"/>
                  <a:pt x="85827" y="223205"/>
                </a:cubicBezTo>
                <a:cubicBezTo>
                  <a:pt x="93074" y="211616"/>
                  <a:pt x="235800" y="264347"/>
                  <a:pt x="283190" y="313602"/>
                </a:cubicBezTo>
                <a:cubicBezTo>
                  <a:pt x="330579" y="362857"/>
                  <a:pt x="347305" y="511780"/>
                  <a:pt x="370163" y="518733"/>
                </a:cubicBezTo>
                <a:cubicBezTo>
                  <a:pt x="393021" y="525686"/>
                  <a:pt x="396924" y="415587"/>
                  <a:pt x="420340" y="355323"/>
                </a:cubicBezTo>
                <a:cubicBezTo>
                  <a:pt x="443756" y="295059"/>
                  <a:pt x="472747" y="205242"/>
                  <a:pt x="510659" y="157146"/>
                </a:cubicBezTo>
                <a:cubicBezTo>
                  <a:pt x="548570" y="109050"/>
                  <a:pt x="642233" y="61534"/>
                  <a:pt x="647809" y="66749"/>
                </a:cubicBezTo>
                <a:cubicBezTo>
                  <a:pt x="653384" y="71964"/>
                  <a:pt x="565853" y="124696"/>
                  <a:pt x="544110" y="188437"/>
                </a:cubicBezTo>
                <a:cubicBezTo>
                  <a:pt x="522367" y="252178"/>
                  <a:pt x="516233" y="390091"/>
                  <a:pt x="517348" y="449197"/>
                </a:cubicBezTo>
                <a:cubicBezTo>
                  <a:pt x="518464" y="508303"/>
                  <a:pt x="536861" y="548286"/>
                  <a:pt x="550800" y="543071"/>
                </a:cubicBezTo>
                <a:cubicBezTo>
                  <a:pt x="564738" y="537856"/>
                  <a:pt x="600419" y="464843"/>
                  <a:pt x="600976" y="417906"/>
                </a:cubicBezTo>
                <a:cubicBezTo>
                  <a:pt x="601534" y="370969"/>
                  <a:pt x="549127" y="273039"/>
                  <a:pt x="554145" y="261450"/>
                </a:cubicBezTo>
                <a:cubicBezTo>
                  <a:pt x="559162" y="249861"/>
                  <a:pt x="604880" y="310125"/>
                  <a:pt x="631083" y="348370"/>
                </a:cubicBezTo>
                <a:cubicBezTo>
                  <a:pt x="657287" y="386615"/>
                  <a:pt x="687951" y="496134"/>
                  <a:pt x="711366" y="490919"/>
                </a:cubicBezTo>
                <a:cubicBezTo>
                  <a:pt x="734782" y="485704"/>
                  <a:pt x="749835" y="373867"/>
                  <a:pt x="771578" y="317079"/>
                </a:cubicBezTo>
                <a:cubicBezTo>
                  <a:pt x="793321" y="260291"/>
                  <a:pt x="805029" y="195970"/>
                  <a:pt x="841826" y="150192"/>
                </a:cubicBezTo>
                <a:cubicBezTo>
                  <a:pt x="878622" y="104414"/>
                  <a:pt x="983436" y="39514"/>
                  <a:pt x="992357" y="42411"/>
                </a:cubicBezTo>
                <a:cubicBezTo>
                  <a:pt x="1001278" y="45308"/>
                  <a:pt x="916534" y="108470"/>
                  <a:pt x="895348" y="167576"/>
                </a:cubicBezTo>
                <a:cubicBezTo>
                  <a:pt x="874162" y="226682"/>
                  <a:pt x="857994" y="340257"/>
                  <a:pt x="865242" y="397045"/>
                </a:cubicBezTo>
                <a:cubicBezTo>
                  <a:pt x="872490" y="453833"/>
                  <a:pt x="926012" y="503667"/>
                  <a:pt x="938835" y="508303"/>
                </a:cubicBezTo>
                <a:cubicBezTo>
                  <a:pt x="951658" y="512939"/>
                  <a:pt x="946641" y="443403"/>
                  <a:pt x="942180" y="424860"/>
                </a:cubicBezTo>
                <a:cubicBezTo>
                  <a:pt x="937720" y="406317"/>
                  <a:pt x="907056" y="397624"/>
                  <a:pt x="912073" y="397045"/>
                </a:cubicBezTo>
                <a:cubicBezTo>
                  <a:pt x="917091" y="396466"/>
                  <a:pt x="959463" y="408635"/>
                  <a:pt x="972286" y="421383"/>
                </a:cubicBezTo>
                <a:cubicBezTo>
                  <a:pt x="985109" y="434131"/>
                  <a:pt x="978977" y="481068"/>
                  <a:pt x="989012" y="473535"/>
                </a:cubicBezTo>
                <a:cubicBezTo>
                  <a:pt x="999047" y="466002"/>
                  <a:pt x="1009082" y="399942"/>
                  <a:pt x="1032498" y="376184"/>
                </a:cubicBezTo>
                <a:cubicBezTo>
                  <a:pt x="1055914" y="352426"/>
                  <a:pt x="1122260" y="326930"/>
                  <a:pt x="1129507" y="330986"/>
                </a:cubicBezTo>
                <a:cubicBezTo>
                  <a:pt x="1136755" y="335042"/>
                  <a:pt x="1084348" y="371549"/>
                  <a:pt x="1075985" y="400522"/>
                </a:cubicBezTo>
                <a:cubicBezTo>
                  <a:pt x="1067622" y="429495"/>
                  <a:pt x="1068737" y="490339"/>
                  <a:pt x="1079330" y="504826"/>
                </a:cubicBezTo>
                <a:cubicBezTo>
                  <a:pt x="1089923" y="519313"/>
                  <a:pt x="1122817" y="524528"/>
                  <a:pt x="1139542" y="487442"/>
                </a:cubicBezTo>
                <a:cubicBezTo>
                  <a:pt x="1156268" y="450356"/>
                  <a:pt x="1188604" y="339678"/>
                  <a:pt x="1179684" y="282311"/>
                </a:cubicBezTo>
                <a:cubicBezTo>
                  <a:pt x="1170764" y="224944"/>
                  <a:pt x="1084905" y="158884"/>
                  <a:pt x="1086020" y="143238"/>
                </a:cubicBezTo>
                <a:cubicBezTo>
                  <a:pt x="1087135" y="127592"/>
                  <a:pt x="1154595" y="154248"/>
                  <a:pt x="1186374" y="188437"/>
                </a:cubicBezTo>
                <a:cubicBezTo>
                  <a:pt x="1218153" y="222626"/>
                  <a:pt x="1258295" y="307807"/>
                  <a:pt x="1276692" y="348370"/>
                </a:cubicBezTo>
                <a:cubicBezTo>
                  <a:pt x="1295091" y="388933"/>
                  <a:pt x="1285613" y="459048"/>
                  <a:pt x="1296763" y="431813"/>
                </a:cubicBezTo>
                <a:cubicBezTo>
                  <a:pt x="1307913" y="404578"/>
                  <a:pt x="1311816" y="256814"/>
                  <a:pt x="1343595" y="184960"/>
                </a:cubicBezTo>
                <a:cubicBezTo>
                  <a:pt x="1375374" y="113106"/>
                  <a:pt x="1482418" y="-10321"/>
                  <a:pt x="1487436" y="689"/>
                </a:cubicBezTo>
                <a:close/>
              </a:path>
            </a:pathLst>
          </a:custGeom>
          <a:solidFill>
            <a:srgbClr val="35978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2211809F-38F2-B449-AC92-39FAE35BCD1F}"/>
              </a:ext>
            </a:extLst>
          </p:cNvPr>
          <p:cNvSpPr/>
          <p:nvPr/>
        </p:nvSpPr>
        <p:spPr>
          <a:xfrm>
            <a:off x="8129122" y="13648671"/>
            <a:ext cx="1859610" cy="8229600"/>
          </a:xfrm>
          <a:prstGeom prst="rect">
            <a:avLst/>
          </a:prstGeom>
          <a:gradFill flip="none" rotWithShape="1">
            <a:gsLst>
              <a:gs pos="15000">
                <a:schemeClr val="bg1">
                  <a:lumMod val="85000"/>
                </a:schemeClr>
              </a:gs>
              <a:gs pos="4000">
                <a:srgbClr val="35978F"/>
              </a:gs>
              <a:gs pos="72000">
                <a:srgbClr val="843C0C"/>
              </a:gs>
              <a:gs pos="27000">
                <a:srgbClr val="DFC27D"/>
              </a:gs>
              <a:gs pos="100000">
                <a:schemeClr val="tx1">
                  <a:lumMod val="75000"/>
                  <a:lumOff val="25000"/>
                </a:schemeClr>
              </a:gs>
            </a:gsLst>
            <a:lin ang="5400000" scaled="1"/>
            <a:tileRect/>
          </a:gra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1190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2780CFA-9C0C-264D-8FDE-DD5C7DFA5C01}"/>
              </a:ext>
            </a:extLst>
          </p:cNvPr>
          <p:cNvSpPr/>
          <p:nvPr/>
        </p:nvSpPr>
        <p:spPr>
          <a:xfrm>
            <a:off x="13448274" y="11907797"/>
            <a:ext cx="10018643" cy="9045146"/>
          </a:xfrm>
          <a:prstGeom prst="rect">
            <a:avLst/>
          </a:prstGeom>
          <a:solidFill>
            <a:schemeClr val="bg2"/>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8D676F0-975F-CB4F-8698-6DCDFF3BD6C0}"/>
              </a:ext>
            </a:extLst>
          </p:cNvPr>
          <p:cNvSpPr/>
          <p:nvPr/>
        </p:nvSpPr>
        <p:spPr>
          <a:xfrm>
            <a:off x="13461526" y="12601925"/>
            <a:ext cx="10034221" cy="8067484"/>
          </a:xfrm>
          <a:custGeom>
            <a:avLst/>
            <a:gdLst>
              <a:gd name="connsiteX0" fmla="*/ 0 w 10018643"/>
              <a:gd name="connsiteY0" fmla="*/ 0 h 6407513"/>
              <a:gd name="connsiteX1" fmla="*/ 6652 w 10018643"/>
              <a:gd name="connsiteY1" fmla="*/ 22514 h 6407513"/>
              <a:gd name="connsiteX2" fmla="*/ 3540503 w 10018643"/>
              <a:gd name="connsiteY2" fmla="*/ 3837953 h 6407513"/>
              <a:gd name="connsiteX3" fmla="*/ 9993023 w 10018643"/>
              <a:gd name="connsiteY3" fmla="*/ 5655367 h 6407513"/>
              <a:gd name="connsiteX4" fmla="*/ 10018643 w 10018643"/>
              <a:gd name="connsiteY4" fmla="*/ 5654375 h 6407513"/>
              <a:gd name="connsiteX5" fmla="*/ 10018643 w 10018643"/>
              <a:gd name="connsiteY5" fmla="*/ 6114480 h 6407513"/>
              <a:gd name="connsiteX6" fmla="*/ 9765020 w 10018643"/>
              <a:gd name="connsiteY6" fmla="*/ 6171551 h 6407513"/>
              <a:gd name="connsiteX7" fmla="*/ 3726929 w 10018643"/>
              <a:gd name="connsiteY7" fmla="*/ 6020843 h 6407513"/>
              <a:gd name="connsiteX8" fmla="*/ 258859 w 10018643"/>
              <a:gd name="connsiteY8" fmla="*/ 4802203 h 6407513"/>
              <a:gd name="connsiteX9" fmla="*/ 0 w 10018643"/>
              <a:gd name="connsiteY9" fmla="*/ 4660292 h 6407513"/>
              <a:gd name="connsiteX10" fmla="*/ 0 w 10018643"/>
              <a:gd name="connsiteY10" fmla="*/ 0 h 640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8643" h="6407513">
                <a:moveTo>
                  <a:pt x="0" y="0"/>
                </a:moveTo>
                <a:lnTo>
                  <a:pt x="6652" y="22514"/>
                </a:lnTo>
                <a:cubicBezTo>
                  <a:pt x="424470" y="1326151"/>
                  <a:pt x="1651489" y="2718693"/>
                  <a:pt x="3540503" y="3837953"/>
                </a:cubicBezTo>
                <a:cubicBezTo>
                  <a:pt x="5593779" y="5054539"/>
                  <a:pt x="7973597" y="5678312"/>
                  <a:pt x="9993023" y="5655367"/>
                </a:cubicBezTo>
                <a:lnTo>
                  <a:pt x="10018643" y="5654375"/>
                </a:lnTo>
                <a:lnTo>
                  <a:pt x="10018643" y="6114480"/>
                </a:lnTo>
                <a:lnTo>
                  <a:pt x="9765020" y="6171551"/>
                </a:lnTo>
                <a:cubicBezTo>
                  <a:pt x="8037676" y="6518094"/>
                  <a:pt x="5892455" y="6495274"/>
                  <a:pt x="3726929" y="6020843"/>
                </a:cubicBezTo>
                <a:cubicBezTo>
                  <a:pt x="2408783" y="5732059"/>
                  <a:pt x="1233254" y="5308840"/>
                  <a:pt x="258859" y="4802203"/>
                </a:cubicBezTo>
                <a:lnTo>
                  <a:pt x="0" y="4660292"/>
                </a:lnTo>
                <a:lnTo>
                  <a:pt x="0" y="0"/>
                </a:lnTo>
                <a:close/>
              </a:path>
            </a:pathLst>
          </a:custGeom>
          <a:gradFill flip="none" rotWithShape="1">
            <a:gsLst>
              <a:gs pos="36000">
                <a:schemeClr val="bg1">
                  <a:lumMod val="85000"/>
                </a:schemeClr>
              </a:gs>
              <a:gs pos="9000">
                <a:srgbClr val="35978F"/>
              </a:gs>
              <a:gs pos="76000">
                <a:srgbClr val="843C0C"/>
              </a:gs>
              <a:gs pos="57000">
                <a:srgbClr val="DFC27D"/>
              </a:gs>
              <a:gs pos="100000">
                <a:schemeClr val="tx1">
                  <a:lumMod val="75000"/>
                  <a:lumOff val="25000"/>
                </a:schemeClr>
              </a:gs>
            </a:gsLst>
            <a:lin ang="27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FE0C117B-CA71-4C48-BC47-1F4909FD3879}"/>
              </a:ext>
            </a:extLst>
          </p:cNvPr>
          <p:cNvSpPr/>
          <p:nvPr/>
        </p:nvSpPr>
        <p:spPr>
          <a:xfrm>
            <a:off x="13478253" y="16239646"/>
            <a:ext cx="9988663" cy="3816626"/>
          </a:xfrm>
          <a:custGeom>
            <a:avLst/>
            <a:gdLst>
              <a:gd name="connsiteX0" fmla="*/ 0 w 10038522"/>
              <a:gd name="connsiteY0" fmla="*/ 0 h 3816626"/>
              <a:gd name="connsiteX1" fmla="*/ 1133061 w 10038522"/>
              <a:gd name="connsiteY1" fmla="*/ 1292087 h 3816626"/>
              <a:gd name="connsiteX2" fmla="*/ 3399183 w 10038522"/>
              <a:gd name="connsiteY2" fmla="*/ 2564296 h 3816626"/>
              <a:gd name="connsiteX3" fmla="*/ 6520070 w 10038522"/>
              <a:gd name="connsiteY3" fmla="*/ 3597965 h 3816626"/>
              <a:gd name="connsiteX4" fmla="*/ 10038522 w 10038522"/>
              <a:gd name="connsiteY4" fmla="*/ 3816626 h 3816626"/>
              <a:gd name="connsiteX0" fmla="*/ 0 w 10038522"/>
              <a:gd name="connsiteY0" fmla="*/ 0 h 3816626"/>
              <a:gd name="connsiteX1" fmla="*/ 1252331 w 10038522"/>
              <a:gd name="connsiteY1" fmla="*/ 1272209 h 3816626"/>
              <a:gd name="connsiteX2" fmla="*/ 3399183 w 10038522"/>
              <a:gd name="connsiteY2" fmla="*/ 2564296 h 3816626"/>
              <a:gd name="connsiteX3" fmla="*/ 6520070 w 10038522"/>
              <a:gd name="connsiteY3" fmla="*/ 3597965 h 3816626"/>
              <a:gd name="connsiteX4" fmla="*/ 10038522 w 10038522"/>
              <a:gd name="connsiteY4" fmla="*/ 3816626 h 381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522" h="3816626">
                <a:moveTo>
                  <a:pt x="0" y="0"/>
                </a:moveTo>
                <a:cubicBezTo>
                  <a:pt x="283265" y="432352"/>
                  <a:pt x="685800" y="844826"/>
                  <a:pt x="1252331" y="1272209"/>
                </a:cubicBezTo>
                <a:cubicBezTo>
                  <a:pt x="1818862" y="1699592"/>
                  <a:pt x="2521227" y="2176670"/>
                  <a:pt x="3399183" y="2564296"/>
                </a:cubicBezTo>
                <a:cubicBezTo>
                  <a:pt x="4277139" y="2951922"/>
                  <a:pt x="5413514" y="3389243"/>
                  <a:pt x="6520070" y="3597965"/>
                </a:cubicBezTo>
                <a:cubicBezTo>
                  <a:pt x="7626626" y="3806687"/>
                  <a:pt x="8832574" y="3811656"/>
                  <a:pt x="10038522" y="3816626"/>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1266A2-C3D9-004D-A56C-C1B3531C229C}"/>
              </a:ext>
            </a:extLst>
          </p:cNvPr>
          <p:cNvSpPr/>
          <p:nvPr/>
        </p:nvSpPr>
        <p:spPr>
          <a:xfrm>
            <a:off x="13477104" y="11936627"/>
            <a:ext cx="10018643" cy="9045146"/>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63FA21CE-F5E0-3142-B3BD-4293AAC2DBCC}"/>
              </a:ext>
            </a:extLst>
          </p:cNvPr>
          <p:cNvSpPr/>
          <p:nvPr/>
        </p:nvSpPr>
        <p:spPr>
          <a:xfrm>
            <a:off x="23476407" y="15456998"/>
            <a:ext cx="4290367" cy="54614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57622A0A-3A13-8948-9D28-EEC49998A37B}"/>
              </a:ext>
            </a:extLst>
          </p:cNvPr>
          <p:cNvSpPr/>
          <p:nvPr/>
        </p:nvSpPr>
        <p:spPr>
          <a:xfrm>
            <a:off x="23466912" y="18464894"/>
            <a:ext cx="3580290" cy="24820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A9572A-D680-CB44-92EA-9F15F3D94E2F}"/>
              </a:ext>
            </a:extLst>
          </p:cNvPr>
          <p:cNvSpPr/>
          <p:nvPr/>
        </p:nvSpPr>
        <p:spPr>
          <a:xfrm>
            <a:off x="23490262" y="12972665"/>
            <a:ext cx="2369537" cy="6623197"/>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16856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FD7CF88-B2D8-6348-A8F3-18BCB1C3F9DD}"/>
              </a:ext>
            </a:extLst>
          </p:cNvPr>
          <p:cNvSpPr/>
          <p:nvPr/>
        </p:nvSpPr>
        <p:spPr>
          <a:xfrm>
            <a:off x="23496622" y="12663406"/>
            <a:ext cx="6061288" cy="8231172"/>
          </a:xfrm>
          <a:custGeom>
            <a:avLst/>
            <a:gdLst>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78972 w 6073796"/>
              <a:gd name="connsiteY15" fmla="*/ 7474858 h 8113486"/>
              <a:gd name="connsiteX16" fmla="*/ 116115 w 6073796"/>
              <a:gd name="connsiteY16" fmla="*/ 7634515 h 8113486"/>
              <a:gd name="connsiteX17" fmla="*/ 43543 w 6073796"/>
              <a:gd name="connsiteY17" fmla="*/ 8113486 h 8113486"/>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59516 w 6073796"/>
              <a:gd name="connsiteY15" fmla="*/ 7397037 h 8113486"/>
              <a:gd name="connsiteX16" fmla="*/ 116115 w 6073796"/>
              <a:gd name="connsiteY16" fmla="*/ 7634515 h 8113486"/>
              <a:gd name="connsiteX17" fmla="*/ 43543 w 6073796"/>
              <a:gd name="connsiteY17" fmla="*/ 8113486 h 8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3796" h="8113486">
                <a:moveTo>
                  <a:pt x="0" y="0"/>
                </a:moveTo>
                <a:cubicBezTo>
                  <a:pt x="50800" y="366486"/>
                  <a:pt x="101600" y="732972"/>
                  <a:pt x="203200" y="1088572"/>
                </a:cubicBezTo>
                <a:cubicBezTo>
                  <a:pt x="304800" y="1444172"/>
                  <a:pt x="312057" y="1758648"/>
                  <a:pt x="609600" y="2133600"/>
                </a:cubicBezTo>
                <a:cubicBezTo>
                  <a:pt x="907143" y="2508552"/>
                  <a:pt x="1245809" y="2941562"/>
                  <a:pt x="1988457" y="3338286"/>
                </a:cubicBezTo>
                <a:cubicBezTo>
                  <a:pt x="2731105" y="3735010"/>
                  <a:pt x="4610705" y="4235753"/>
                  <a:pt x="5065486" y="4513943"/>
                </a:cubicBezTo>
                <a:cubicBezTo>
                  <a:pt x="5520267" y="4792133"/>
                  <a:pt x="4627638" y="4855029"/>
                  <a:pt x="4717143" y="5007429"/>
                </a:cubicBezTo>
                <a:cubicBezTo>
                  <a:pt x="4806648" y="5159829"/>
                  <a:pt x="5387220" y="5319486"/>
                  <a:pt x="5602515" y="5428343"/>
                </a:cubicBezTo>
                <a:cubicBezTo>
                  <a:pt x="5817810" y="5537200"/>
                  <a:pt x="5943601" y="5583163"/>
                  <a:pt x="6008915" y="5660572"/>
                </a:cubicBezTo>
                <a:cubicBezTo>
                  <a:pt x="6074229" y="5737982"/>
                  <a:pt x="6120191" y="5800876"/>
                  <a:pt x="5994400" y="5892800"/>
                </a:cubicBezTo>
                <a:cubicBezTo>
                  <a:pt x="5868610" y="5984724"/>
                  <a:pt x="5481562" y="6120191"/>
                  <a:pt x="5254172" y="6212115"/>
                </a:cubicBezTo>
                <a:cubicBezTo>
                  <a:pt x="5026782" y="6304039"/>
                  <a:pt x="4576838" y="6335486"/>
                  <a:pt x="4630057" y="6444343"/>
                </a:cubicBezTo>
                <a:cubicBezTo>
                  <a:pt x="4683276" y="6553200"/>
                  <a:pt x="5476724" y="6768496"/>
                  <a:pt x="5573486" y="6865258"/>
                </a:cubicBezTo>
                <a:cubicBezTo>
                  <a:pt x="5670248" y="6962020"/>
                  <a:pt x="5774267" y="6954763"/>
                  <a:pt x="5210629" y="7024915"/>
                </a:cubicBezTo>
                <a:cubicBezTo>
                  <a:pt x="4646991" y="7095067"/>
                  <a:pt x="2902857" y="7232953"/>
                  <a:pt x="2191657" y="7286172"/>
                </a:cubicBezTo>
                <a:cubicBezTo>
                  <a:pt x="1480457" y="7339391"/>
                  <a:pt x="1232119" y="7325752"/>
                  <a:pt x="943429" y="7344229"/>
                </a:cubicBezTo>
                <a:cubicBezTo>
                  <a:pt x="654739" y="7362706"/>
                  <a:pt x="597402" y="7348656"/>
                  <a:pt x="459516" y="7397037"/>
                </a:cubicBezTo>
                <a:cubicBezTo>
                  <a:pt x="321630" y="7445418"/>
                  <a:pt x="188686" y="7528077"/>
                  <a:pt x="116115" y="7634515"/>
                </a:cubicBezTo>
                <a:cubicBezTo>
                  <a:pt x="43544" y="7740953"/>
                  <a:pt x="43543" y="7927219"/>
                  <a:pt x="43543" y="8113486"/>
                </a:cubicBezTo>
              </a:path>
            </a:pathLst>
          </a:custGeom>
          <a:solidFill>
            <a:schemeClr val="accent3">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2780CFA-9C0C-264D-8FDE-DD5C7DFA5C01}"/>
              </a:ext>
            </a:extLst>
          </p:cNvPr>
          <p:cNvSpPr/>
          <p:nvPr/>
        </p:nvSpPr>
        <p:spPr>
          <a:xfrm>
            <a:off x="13448274" y="11907797"/>
            <a:ext cx="10018643" cy="9045146"/>
          </a:xfrm>
          <a:prstGeom prst="rect">
            <a:avLst/>
          </a:prstGeom>
          <a:solidFill>
            <a:schemeClr val="bg2"/>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8D676F0-975F-CB4F-8698-6DCDFF3BD6C0}"/>
              </a:ext>
            </a:extLst>
          </p:cNvPr>
          <p:cNvSpPr/>
          <p:nvPr/>
        </p:nvSpPr>
        <p:spPr>
          <a:xfrm>
            <a:off x="13461526" y="12601925"/>
            <a:ext cx="10034221" cy="8067484"/>
          </a:xfrm>
          <a:custGeom>
            <a:avLst/>
            <a:gdLst>
              <a:gd name="connsiteX0" fmla="*/ 0 w 10018643"/>
              <a:gd name="connsiteY0" fmla="*/ 0 h 6407513"/>
              <a:gd name="connsiteX1" fmla="*/ 6652 w 10018643"/>
              <a:gd name="connsiteY1" fmla="*/ 22514 h 6407513"/>
              <a:gd name="connsiteX2" fmla="*/ 3540503 w 10018643"/>
              <a:gd name="connsiteY2" fmla="*/ 3837953 h 6407513"/>
              <a:gd name="connsiteX3" fmla="*/ 9993023 w 10018643"/>
              <a:gd name="connsiteY3" fmla="*/ 5655367 h 6407513"/>
              <a:gd name="connsiteX4" fmla="*/ 10018643 w 10018643"/>
              <a:gd name="connsiteY4" fmla="*/ 5654375 h 6407513"/>
              <a:gd name="connsiteX5" fmla="*/ 10018643 w 10018643"/>
              <a:gd name="connsiteY5" fmla="*/ 6114480 h 6407513"/>
              <a:gd name="connsiteX6" fmla="*/ 9765020 w 10018643"/>
              <a:gd name="connsiteY6" fmla="*/ 6171551 h 6407513"/>
              <a:gd name="connsiteX7" fmla="*/ 3726929 w 10018643"/>
              <a:gd name="connsiteY7" fmla="*/ 6020843 h 6407513"/>
              <a:gd name="connsiteX8" fmla="*/ 258859 w 10018643"/>
              <a:gd name="connsiteY8" fmla="*/ 4802203 h 6407513"/>
              <a:gd name="connsiteX9" fmla="*/ 0 w 10018643"/>
              <a:gd name="connsiteY9" fmla="*/ 4660292 h 6407513"/>
              <a:gd name="connsiteX10" fmla="*/ 0 w 10018643"/>
              <a:gd name="connsiteY10" fmla="*/ 0 h 640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8643" h="6407513">
                <a:moveTo>
                  <a:pt x="0" y="0"/>
                </a:moveTo>
                <a:lnTo>
                  <a:pt x="6652" y="22514"/>
                </a:lnTo>
                <a:cubicBezTo>
                  <a:pt x="424470" y="1326151"/>
                  <a:pt x="1651489" y="2718693"/>
                  <a:pt x="3540503" y="3837953"/>
                </a:cubicBezTo>
                <a:cubicBezTo>
                  <a:pt x="5593779" y="5054539"/>
                  <a:pt x="7973597" y="5678312"/>
                  <a:pt x="9993023" y="5655367"/>
                </a:cubicBezTo>
                <a:lnTo>
                  <a:pt x="10018643" y="5654375"/>
                </a:lnTo>
                <a:lnTo>
                  <a:pt x="10018643" y="6114480"/>
                </a:lnTo>
                <a:lnTo>
                  <a:pt x="9765020" y="6171551"/>
                </a:lnTo>
                <a:cubicBezTo>
                  <a:pt x="8037676" y="6518094"/>
                  <a:pt x="5892455" y="6495274"/>
                  <a:pt x="3726929" y="6020843"/>
                </a:cubicBezTo>
                <a:cubicBezTo>
                  <a:pt x="2408783" y="5732059"/>
                  <a:pt x="1233254" y="5308840"/>
                  <a:pt x="258859" y="4802203"/>
                </a:cubicBezTo>
                <a:lnTo>
                  <a:pt x="0" y="4660292"/>
                </a:lnTo>
                <a:lnTo>
                  <a:pt x="0" y="0"/>
                </a:lnTo>
                <a:close/>
              </a:path>
            </a:pathLst>
          </a:custGeom>
          <a:gradFill flip="none" rotWithShape="1">
            <a:gsLst>
              <a:gs pos="36000">
                <a:schemeClr val="bg1">
                  <a:lumMod val="85000"/>
                </a:schemeClr>
              </a:gs>
              <a:gs pos="9000">
                <a:srgbClr val="35978F"/>
              </a:gs>
              <a:gs pos="76000">
                <a:srgbClr val="843C0C"/>
              </a:gs>
              <a:gs pos="57000">
                <a:srgbClr val="DFC27D"/>
              </a:gs>
              <a:gs pos="100000">
                <a:schemeClr val="tx1">
                  <a:lumMod val="75000"/>
                  <a:lumOff val="25000"/>
                </a:schemeClr>
              </a:gs>
            </a:gsLst>
            <a:lin ang="27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FE0C117B-CA71-4C48-BC47-1F4909FD3879}"/>
              </a:ext>
            </a:extLst>
          </p:cNvPr>
          <p:cNvSpPr/>
          <p:nvPr/>
        </p:nvSpPr>
        <p:spPr>
          <a:xfrm>
            <a:off x="13478253" y="16239646"/>
            <a:ext cx="9988663" cy="3816626"/>
          </a:xfrm>
          <a:custGeom>
            <a:avLst/>
            <a:gdLst>
              <a:gd name="connsiteX0" fmla="*/ 0 w 10038522"/>
              <a:gd name="connsiteY0" fmla="*/ 0 h 3816626"/>
              <a:gd name="connsiteX1" fmla="*/ 1133061 w 10038522"/>
              <a:gd name="connsiteY1" fmla="*/ 1292087 h 3816626"/>
              <a:gd name="connsiteX2" fmla="*/ 3399183 w 10038522"/>
              <a:gd name="connsiteY2" fmla="*/ 2564296 h 3816626"/>
              <a:gd name="connsiteX3" fmla="*/ 6520070 w 10038522"/>
              <a:gd name="connsiteY3" fmla="*/ 3597965 h 3816626"/>
              <a:gd name="connsiteX4" fmla="*/ 10038522 w 10038522"/>
              <a:gd name="connsiteY4" fmla="*/ 3816626 h 3816626"/>
              <a:gd name="connsiteX0" fmla="*/ 0 w 10038522"/>
              <a:gd name="connsiteY0" fmla="*/ 0 h 3816626"/>
              <a:gd name="connsiteX1" fmla="*/ 1252331 w 10038522"/>
              <a:gd name="connsiteY1" fmla="*/ 1272209 h 3816626"/>
              <a:gd name="connsiteX2" fmla="*/ 3399183 w 10038522"/>
              <a:gd name="connsiteY2" fmla="*/ 2564296 h 3816626"/>
              <a:gd name="connsiteX3" fmla="*/ 6520070 w 10038522"/>
              <a:gd name="connsiteY3" fmla="*/ 3597965 h 3816626"/>
              <a:gd name="connsiteX4" fmla="*/ 10038522 w 10038522"/>
              <a:gd name="connsiteY4" fmla="*/ 3816626 h 381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522" h="3816626">
                <a:moveTo>
                  <a:pt x="0" y="0"/>
                </a:moveTo>
                <a:cubicBezTo>
                  <a:pt x="283265" y="432352"/>
                  <a:pt x="685800" y="844826"/>
                  <a:pt x="1252331" y="1272209"/>
                </a:cubicBezTo>
                <a:cubicBezTo>
                  <a:pt x="1818862" y="1699592"/>
                  <a:pt x="2521227" y="2176670"/>
                  <a:pt x="3399183" y="2564296"/>
                </a:cubicBezTo>
                <a:cubicBezTo>
                  <a:pt x="4277139" y="2951922"/>
                  <a:pt x="5413514" y="3389243"/>
                  <a:pt x="6520070" y="3597965"/>
                </a:cubicBezTo>
                <a:cubicBezTo>
                  <a:pt x="7626626" y="3806687"/>
                  <a:pt x="8832574" y="3811656"/>
                  <a:pt x="10038522" y="3816626"/>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DE458354-0362-C548-B54A-346ABECBFD23}"/>
              </a:ext>
            </a:extLst>
          </p:cNvPr>
          <p:cNvSpPr/>
          <p:nvPr/>
        </p:nvSpPr>
        <p:spPr>
          <a:xfrm>
            <a:off x="23462478" y="15207919"/>
            <a:ext cx="4290367" cy="54614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908FBB0A-B3BB-554F-8C32-A44EE1F2328E}"/>
              </a:ext>
            </a:extLst>
          </p:cNvPr>
          <p:cNvSpPr/>
          <p:nvPr/>
        </p:nvSpPr>
        <p:spPr>
          <a:xfrm>
            <a:off x="23452983" y="18215815"/>
            <a:ext cx="3580290" cy="24820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CF1266A2-C3D9-004D-A56C-C1B3531C229C}"/>
              </a:ext>
            </a:extLst>
          </p:cNvPr>
          <p:cNvSpPr/>
          <p:nvPr/>
        </p:nvSpPr>
        <p:spPr>
          <a:xfrm>
            <a:off x="13477104" y="11936627"/>
            <a:ext cx="10018643" cy="9045146"/>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3FEFFA0A-B692-6144-A17F-C08A442450E8}"/>
              </a:ext>
            </a:extLst>
          </p:cNvPr>
          <p:cNvSpPr/>
          <p:nvPr/>
        </p:nvSpPr>
        <p:spPr>
          <a:xfrm>
            <a:off x="23476333" y="12723586"/>
            <a:ext cx="2369537" cy="6623197"/>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2">
            <a:extLst>
              <a:ext uri="{FF2B5EF4-FFF2-40B4-BE49-F238E27FC236}">
                <a16:creationId xmlns:a16="http://schemas.microsoft.com/office/drawing/2014/main" id="{432F1158-D7A5-AE44-9632-7B0E95C8F644}"/>
              </a:ext>
            </a:extLst>
          </p:cNvPr>
          <p:cNvSpPr/>
          <p:nvPr/>
        </p:nvSpPr>
        <p:spPr>
          <a:xfrm>
            <a:off x="23484114" y="12663406"/>
            <a:ext cx="6073796" cy="8231172"/>
          </a:xfrm>
          <a:custGeom>
            <a:avLst/>
            <a:gdLst>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78972 w 6073796"/>
              <a:gd name="connsiteY15" fmla="*/ 7474858 h 8113486"/>
              <a:gd name="connsiteX16" fmla="*/ 116115 w 6073796"/>
              <a:gd name="connsiteY16" fmla="*/ 7634515 h 8113486"/>
              <a:gd name="connsiteX17" fmla="*/ 43543 w 6073796"/>
              <a:gd name="connsiteY17" fmla="*/ 8113486 h 8113486"/>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59516 w 6073796"/>
              <a:gd name="connsiteY15" fmla="*/ 7397037 h 8113486"/>
              <a:gd name="connsiteX16" fmla="*/ 116115 w 6073796"/>
              <a:gd name="connsiteY16" fmla="*/ 7634515 h 8113486"/>
              <a:gd name="connsiteX17" fmla="*/ 43543 w 6073796"/>
              <a:gd name="connsiteY17" fmla="*/ 8113486 h 8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3796" h="8113486">
                <a:moveTo>
                  <a:pt x="0" y="0"/>
                </a:moveTo>
                <a:cubicBezTo>
                  <a:pt x="50800" y="366486"/>
                  <a:pt x="101600" y="732972"/>
                  <a:pt x="203200" y="1088572"/>
                </a:cubicBezTo>
                <a:cubicBezTo>
                  <a:pt x="304800" y="1444172"/>
                  <a:pt x="312057" y="1758648"/>
                  <a:pt x="609600" y="2133600"/>
                </a:cubicBezTo>
                <a:cubicBezTo>
                  <a:pt x="907143" y="2508552"/>
                  <a:pt x="1245809" y="2941562"/>
                  <a:pt x="1988457" y="3338286"/>
                </a:cubicBezTo>
                <a:cubicBezTo>
                  <a:pt x="2731105" y="3735010"/>
                  <a:pt x="4610705" y="4235753"/>
                  <a:pt x="5065486" y="4513943"/>
                </a:cubicBezTo>
                <a:cubicBezTo>
                  <a:pt x="5520267" y="4792133"/>
                  <a:pt x="4627638" y="4855029"/>
                  <a:pt x="4717143" y="5007429"/>
                </a:cubicBezTo>
                <a:cubicBezTo>
                  <a:pt x="4806648" y="5159829"/>
                  <a:pt x="5387220" y="5319486"/>
                  <a:pt x="5602515" y="5428343"/>
                </a:cubicBezTo>
                <a:cubicBezTo>
                  <a:pt x="5817810" y="5537200"/>
                  <a:pt x="5943601" y="5583163"/>
                  <a:pt x="6008915" y="5660572"/>
                </a:cubicBezTo>
                <a:cubicBezTo>
                  <a:pt x="6074229" y="5737982"/>
                  <a:pt x="6120191" y="5800876"/>
                  <a:pt x="5994400" y="5892800"/>
                </a:cubicBezTo>
                <a:cubicBezTo>
                  <a:pt x="5868610" y="5984724"/>
                  <a:pt x="5481562" y="6120191"/>
                  <a:pt x="5254172" y="6212115"/>
                </a:cubicBezTo>
                <a:cubicBezTo>
                  <a:pt x="5026782" y="6304039"/>
                  <a:pt x="4576838" y="6335486"/>
                  <a:pt x="4630057" y="6444343"/>
                </a:cubicBezTo>
                <a:cubicBezTo>
                  <a:pt x="4683276" y="6553200"/>
                  <a:pt x="5476724" y="6768496"/>
                  <a:pt x="5573486" y="6865258"/>
                </a:cubicBezTo>
                <a:cubicBezTo>
                  <a:pt x="5670248" y="6962020"/>
                  <a:pt x="5774267" y="6954763"/>
                  <a:pt x="5210629" y="7024915"/>
                </a:cubicBezTo>
                <a:cubicBezTo>
                  <a:pt x="4646991" y="7095067"/>
                  <a:pt x="2902857" y="7232953"/>
                  <a:pt x="2191657" y="7286172"/>
                </a:cubicBezTo>
                <a:cubicBezTo>
                  <a:pt x="1480457" y="7339391"/>
                  <a:pt x="1232119" y="7325752"/>
                  <a:pt x="943429" y="7344229"/>
                </a:cubicBezTo>
                <a:cubicBezTo>
                  <a:pt x="654739" y="7362706"/>
                  <a:pt x="597402" y="7348656"/>
                  <a:pt x="459516" y="7397037"/>
                </a:cubicBezTo>
                <a:cubicBezTo>
                  <a:pt x="321630" y="7445418"/>
                  <a:pt x="188686" y="7528077"/>
                  <a:pt x="116115" y="7634515"/>
                </a:cubicBezTo>
                <a:cubicBezTo>
                  <a:pt x="43544" y="7740953"/>
                  <a:pt x="43543" y="7927219"/>
                  <a:pt x="43543" y="8113486"/>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649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5DDA14-8113-8D4E-9AFB-AC518A28E0B7}"/>
              </a:ext>
            </a:extLst>
          </p:cNvPr>
          <p:cNvGrpSpPr/>
          <p:nvPr/>
        </p:nvGrpSpPr>
        <p:grpSpPr>
          <a:xfrm rot="16200000">
            <a:off x="15190538" y="12928081"/>
            <a:ext cx="4439329" cy="8311081"/>
            <a:chOff x="17509363" y="3468263"/>
            <a:chExt cx="4439329" cy="8249841"/>
          </a:xfrm>
        </p:grpSpPr>
        <p:sp>
          <p:nvSpPr>
            <p:cNvPr id="11" name="Freeform 10">
              <a:extLst>
                <a:ext uri="{FF2B5EF4-FFF2-40B4-BE49-F238E27FC236}">
                  <a16:creationId xmlns:a16="http://schemas.microsoft.com/office/drawing/2014/main" id="{64015A77-E617-644D-98F0-393721106B2F}"/>
                </a:ext>
              </a:extLst>
            </p:cNvPr>
            <p:cNvSpPr/>
            <p:nvPr/>
          </p:nvSpPr>
          <p:spPr>
            <a:xfrm>
              <a:off x="17509381" y="5550771"/>
              <a:ext cx="4218195" cy="616733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1">
              <a:extLst>
                <a:ext uri="{FF2B5EF4-FFF2-40B4-BE49-F238E27FC236}">
                  <a16:creationId xmlns:a16="http://schemas.microsoft.com/office/drawing/2014/main" id="{86180039-5A5D-1C4E-A392-60D3F2A9CB18}"/>
                </a:ext>
              </a:extLst>
            </p:cNvPr>
            <p:cNvSpPr/>
            <p:nvPr/>
          </p:nvSpPr>
          <p:spPr>
            <a:xfrm>
              <a:off x="17509363" y="9371662"/>
              <a:ext cx="4439329" cy="193354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EEDF7520-53DA-4047-9233-9FD52237B6EA}"/>
                </a:ext>
              </a:extLst>
            </p:cNvPr>
            <p:cNvSpPr/>
            <p:nvPr/>
          </p:nvSpPr>
          <p:spPr>
            <a:xfrm>
              <a:off x="17532732" y="3468263"/>
              <a:ext cx="2321423" cy="702637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65000">
                  <a:schemeClr val="bg1">
                    <a:lumMod val="85000"/>
                    <a:alpha val="79757"/>
                  </a:schemeClr>
                </a:gs>
                <a:gs pos="37000">
                  <a:srgbClr val="35978F"/>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4" name="Freeform 13">
            <a:extLst>
              <a:ext uri="{FF2B5EF4-FFF2-40B4-BE49-F238E27FC236}">
                <a16:creationId xmlns:a16="http://schemas.microsoft.com/office/drawing/2014/main" id="{B88433FA-49A8-1E4A-9F7C-AD8A91EE14EB}"/>
              </a:ext>
            </a:extLst>
          </p:cNvPr>
          <p:cNvSpPr/>
          <p:nvPr/>
        </p:nvSpPr>
        <p:spPr>
          <a:xfrm>
            <a:off x="12783671" y="13742014"/>
            <a:ext cx="9027458" cy="5548494"/>
          </a:xfrm>
          <a:custGeom>
            <a:avLst/>
            <a:gdLst>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22729 w 9000564"/>
              <a:gd name="connsiteY17" fmla="*/ 5523139 h 5548494"/>
              <a:gd name="connsiteX18" fmla="*/ 0 w 9000564"/>
              <a:gd name="connsiteY18" fmla="*/ 5505210 h 5548494"/>
              <a:gd name="connsiteX0" fmla="*/ 9000564 w 9000564"/>
              <a:gd name="connsiteY0" fmla="*/ 5523139 h 5548494"/>
              <a:gd name="connsiteX1" fmla="*/ 8624047 w 9000564"/>
              <a:gd name="connsiteY1" fmla="*/ 5541068 h 5548494"/>
              <a:gd name="connsiteX2" fmla="*/ 8086164 w 9000564"/>
              <a:gd name="connsiteY2" fmla="*/ 5415562 h 5548494"/>
              <a:gd name="connsiteX3" fmla="*/ 7897906 w 9000564"/>
              <a:gd name="connsiteY3" fmla="*/ 4832857 h 5548494"/>
              <a:gd name="connsiteX4" fmla="*/ 7736541 w 9000564"/>
              <a:gd name="connsiteY4" fmla="*/ 3317821 h 5548494"/>
              <a:gd name="connsiteX5" fmla="*/ 7476564 w 9000564"/>
              <a:gd name="connsiteY5" fmla="*/ 1094574 h 5548494"/>
              <a:gd name="connsiteX6" fmla="*/ 7243482 w 9000564"/>
              <a:gd name="connsiteY6" fmla="*/ 880 h 5548494"/>
              <a:gd name="connsiteX7" fmla="*/ 6732494 w 9000564"/>
              <a:gd name="connsiteY7" fmla="*/ 906315 h 5548494"/>
              <a:gd name="connsiteX8" fmla="*/ 6149788 w 9000564"/>
              <a:gd name="connsiteY8" fmla="*/ 718057 h 5548494"/>
              <a:gd name="connsiteX9" fmla="*/ 5629835 w 9000564"/>
              <a:gd name="connsiteY9" fmla="*/ 1614527 h 5548494"/>
              <a:gd name="connsiteX10" fmla="*/ 5118847 w 9000564"/>
              <a:gd name="connsiteY10" fmla="*/ 2618574 h 5548494"/>
              <a:gd name="connsiteX11" fmla="*/ 4052047 w 9000564"/>
              <a:gd name="connsiteY11" fmla="*/ 3255068 h 5548494"/>
              <a:gd name="connsiteX12" fmla="*/ 3666564 w 9000564"/>
              <a:gd name="connsiteY12" fmla="*/ 3721233 h 5548494"/>
              <a:gd name="connsiteX13" fmla="*/ 3370729 w 9000564"/>
              <a:gd name="connsiteY13" fmla="*/ 4205327 h 5548494"/>
              <a:gd name="connsiteX14" fmla="*/ 2832847 w 9000564"/>
              <a:gd name="connsiteY14" fmla="*/ 4850786 h 5548494"/>
              <a:gd name="connsiteX15" fmla="*/ 2052917 w 9000564"/>
              <a:gd name="connsiteY15" fmla="*/ 5200410 h 5548494"/>
              <a:gd name="connsiteX16" fmla="*/ 1129553 w 9000564"/>
              <a:gd name="connsiteY16" fmla="*/ 5415562 h 5548494"/>
              <a:gd name="connsiteX17" fmla="*/ 313764 w 9000564"/>
              <a:gd name="connsiteY17" fmla="*/ 5514175 h 5548494"/>
              <a:gd name="connsiteX18" fmla="*/ 0 w 9000564"/>
              <a:gd name="connsiteY18" fmla="*/ 5505210 h 5548494"/>
              <a:gd name="connsiteX0" fmla="*/ 9027458 w 9027458"/>
              <a:gd name="connsiteY0" fmla="*/ 5523139 h 5548494"/>
              <a:gd name="connsiteX1" fmla="*/ 8650941 w 9027458"/>
              <a:gd name="connsiteY1" fmla="*/ 5541068 h 5548494"/>
              <a:gd name="connsiteX2" fmla="*/ 8113058 w 9027458"/>
              <a:gd name="connsiteY2" fmla="*/ 5415562 h 5548494"/>
              <a:gd name="connsiteX3" fmla="*/ 7924800 w 9027458"/>
              <a:gd name="connsiteY3" fmla="*/ 4832857 h 5548494"/>
              <a:gd name="connsiteX4" fmla="*/ 7763435 w 9027458"/>
              <a:gd name="connsiteY4" fmla="*/ 3317821 h 5548494"/>
              <a:gd name="connsiteX5" fmla="*/ 7503458 w 9027458"/>
              <a:gd name="connsiteY5" fmla="*/ 1094574 h 5548494"/>
              <a:gd name="connsiteX6" fmla="*/ 7270376 w 9027458"/>
              <a:gd name="connsiteY6" fmla="*/ 880 h 5548494"/>
              <a:gd name="connsiteX7" fmla="*/ 6759388 w 9027458"/>
              <a:gd name="connsiteY7" fmla="*/ 906315 h 5548494"/>
              <a:gd name="connsiteX8" fmla="*/ 6176682 w 9027458"/>
              <a:gd name="connsiteY8" fmla="*/ 718057 h 5548494"/>
              <a:gd name="connsiteX9" fmla="*/ 5656729 w 9027458"/>
              <a:gd name="connsiteY9" fmla="*/ 1614527 h 5548494"/>
              <a:gd name="connsiteX10" fmla="*/ 5145741 w 9027458"/>
              <a:gd name="connsiteY10" fmla="*/ 2618574 h 5548494"/>
              <a:gd name="connsiteX11" fmla="*/ 4078941 w 9027458"/>
              <a:gd name="connsiteY11" fmla="*/ 3255068 h 5548494"/>
              <a:gd name="connsiteX12" fmla="*/ 3693458 w 9027458"/>
              <a:gd name="connsiteY12" fmla="*/ 3721233 h 5548494"/>
              <a:gd name="connsiteX13" fmla="*/ 3397623 w 9027458"/>
              <a:gd name="connsiteY13" fmla="*/ 4205327 h 5548494"/>
              <a:gd name="connsiteX14" fmla="*/ 2859741 w 9027458"/>
              <a:gd name="connsiteY14" fmla="*/ 4850786 h 5548494"/>
              <a:gd name="connsiteX15" fmla="*/ 2079811 w 9027458"/>
              <a:gd name="connsiteY15" fmla="*/ 5200410 h 5548494"/>
              <a:gd name="connsiteX16" fmla="*/ 1156447 w 9027458"/>
              <a:gd name="connsiteY16" fmla="*/ 5415562 h 5548494"/>
              <a:gd name="connsiteX17" fmla="*/ 340658 w 9027458"/>
              <a:gd name="connsiteY17" fmla="*/ 5514175 h 5548494"/>
              <a:gd name="connsiteX18" fmla="*/ 0 w 9027458"/>
              <a:gd name="connsiteY18" fmla="*/ 5505210 h 55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27458" h="5548494">
                <a:moveTo>
                  <a:pt x="9027458" y="5523139"/>
                </a:moveTo>
                <a:cubicBezTo>
                  <a:pt x="8915399" y="5541068"/>
                  <a:pt x="8803341" y="5558997"/>
                  <a:pt x="8650941" y="5541068"/>
                </a:cubicBezTo>
                <a:cubicBezTo>
                  <a:pt x="8498541" y="5523139"/>
                  <a:pt x="8234081" y="5533597"/>
                  <a:pt x="8113058" y="5415562"/>
                </a:cubicBezTo>
                <a:cubicBezTo>
                  <a:pt x="7992035" y="5297527"/>
                  <a:pt x="7983070" y="5182480"/>
                  <a:pt x="7924800" y="4832857"/>
                </a:cubicBezTo>
                <a:cubicBezTo>
                  <a:pt x="7866530" y="4483234"/>
                  <a:pt x="7833659" y="3940868"/>
                  <a:pt x="7763435" y="3317821"/>
                </a:cubicBezTo>
                <a:cubicBezTo>
                  <a:pt x="7693211" y="2694774"/>
                  <a:pt x="7585635" y="1647398"/>
                  <a:pt x="7503458" y="1094574"/>
                </a:cubicBezTo>
                <a:cubicBezTo>
                  <a:pt x="7421281" y="541750"/>
                  <a:pt x="7394388" y="32256"/>
                  <a:pt x="7270376" y="880"/>
                </a:cubicBezTo>
                <a:cubicBezTo>
                  <a:pt x="7146364" y="-30497"/>
                  <a:pt x="6941670" y="786786"/>
                  <a:pt x="6759388" y="906315"/>
                </a:cubicBezTo>
                <a:cubicBezTo>
                  <a:pt x="6577106" y="1025844"/>
                  <a:pt x="6360458" y="600022"/>
                  <a:pt x="6176682" y="718057"/>
                </a:cubicBezTo>
                <a:cubicBezTo>
                  <a:pt x="5992905" y="836092"/>
                  <a:pt x="5828552" y="1297774"/>
                  <a:pt x="5656729" y="1614527"/>
                </a:cubicBezTo>
                <a:cubicBezTo>
                  <a:pt x="5484905" y="1931280"/>
                  <a:pt x="5408705" y="2345151"/>
                  <a:pt x="5145741" y="2618574"/>
                </a:cubicBezTo>
                <a:cubicBezTo>
                  <a:pt x="4882777" y="2891997"/>
                  <a:pt x="4320988" y="3071291"/>
                  <a:pt x="4078941" y="3255068"/>
                </a:cubicBezTo>
                <a:cubicBezTo>
                  <a:pt x="3836894" y="3438845"/>
                  <a:pt x="3807011" y="3562856"/>
                  <a:pt x="3693458" y="3721233"/>
                </a:cubicBezTo>
                <a:cubicBezTo>
                  <a:pt x="3579905" y="3879609"/>
                  <a:pt x="3536576" y="4017068"/>
                  <a:pt x="3397623" y="4205327"/>
                </a:cubicBezTo>
                <a:cubicBezTo>
                  <a:pt x="3258670" y="4393586"/>
                  <a:pt x="3079376" y="4684939"/>
                  <a:pt x="2859741" y="4850786"/>
                </a:cubicBezTo>
                <a:cubicBezTo>
                  <a:pt x="2640106" y="5016633"/>
                  <a:pt x="2363693" y="5106281"/>
                  <a:pt x="2079811" y="5200410"/>
                </a:cubicBezTo>
                <a:cubicBezTo>
                  <a:pt x="1795929" y="5294539"/>
                  <a:pt x="1446306" y="5363268"/>
                  <a:pt x="1156447" y="5415562"/>
                </a:cubicBezTo>
                <a:cubicBezTo>
                  <a:pt x="866588" y="5467856"/>
                  <a:pt x="528917" y="5499234"/>
                  <a:pt x="340658" y="5514175"/>
                </a:cubicBezTo>
                <a:cubicBezTo>
                  <a:pt x="152399" y="5529116"/>
                  <a:pt x="67235" y="5521645"/>
                  <a:pt x="0" y="55052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4880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2780CFA-9C0C-264D-8FDE-DD5C7DFA5C01}"/>
              </a:ext>
            </a:extLst>
          </p:cNvPr>
          <p:cNvSpPr/>
          <p:nvPr/>
        </p:nvSpPr>
        <p:spPr>
          <a:xfrm>
            <a:off x="13448274" y="11907797"/>
            <a:ext cx="10018643" cy="9045146"/>
          </a:xfrm>
          <a:prstGeom prst="rect">
            <a:avLst/>
          </a:prstGeom>
          <a:solidFill>
            <a:schemeClr val="bg2"/>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28D676F0-975F-CB4F-8698-6DCDFF3BD6C0}"/>
              </a:ext>
            </a:extLst>
          </p:cNvPr>
          <p:cNvSpPr/>
          <p:nvPr/>
        </p:nvSpPr>
        <p:spPr>
          <a:xfrm>
            <a:off x="13461526" y="12601925"/>
            <a:ext cx="10034221" cy="8067484"/>
          </a:xfrm>
          <a:custGeom>
            <a:avLst/>
            <a:gdLst>
              <a:gd name="connsiteX0" fmla="*/ 0 w 10018643"/>
              <a:gd name="connsiteY0" fmla="*/ 0 h 6407513"/>
              <a:gd name="connsiteX1" fmla="*/ 6652 w 10018643"/>
              <a:gd name="connsiteY1" fmla="*/ 22514 h 6407513"/>
              <a:gd name="connsiteX2" fmla="*/ 3540503 w 10018643"/>
              <a:gd name="connsiteY2" fmla="*/ 3837953 h 6407513"/>
              <a:gd name="connsiteX3" fmla="*/ 9993023 w 10018643"/>
              <a:gd name="connsiteY3" fmla="*/ 5655367 h 6407513"/>
              <a:gd name="connsiteX4" fmla="*/ 10018643 w 10018643"/>
              <a:gd name="connsiteY4" fmla="*/ 5654375 h 6407513"/>
              <a:gd name="connsiteX5" fmla="*/ 10018643 w 10018643"/>
              <a:gd name="connsiteY5" fmla="*/ 6114480 h 6407513"/>
              <a:gd name="connsiteX6" fmla="*/ 9765020 w 10018643"/>
              <a:gd name="connsiteY6" fmla="*/ 6171551 h 6407513"/>
              <a:gd name="connsiteX7" fmla="*/ 3726929 w 10018643"/>
              <a:gd name="connsiteY7" fmla="*/ 6020843 h 6407513"/>
              <a:gd name="connsiteX8" fmla="*/ 258859 w 10018643"/>
              <a:gd name="connsiteY8" fmla="*/ 4802203 h 6407513"/>
              <a:gd name="connsiteX9" fmla="*/ 0 w 10018643"/>
              <a:gd name="connsiteY9" fmla="*/ 4660292 h 6407513"/>
              <a:gd name="connsiteX10" fmla="*/ 0 w 10018643"/>
              <a:gd name="connsiteY10" fmla="*/ 0 h 640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8643" h="6407513">
                <a:moveTo>
                  <a:pt x="0" y="0"/>
                </a:moveTo>
                <a:lnTo>
                  <a:pt x="6652" y="22514"/>
                </a:lnTo>
                <a:cubicBezTo>
                  <a:pt x="424470" y="1326151"/>
                  <a:pt x="1651489" y="2718693"/>
                  <a:pt x="3540503" y="3837953"/>
                </a:cubicBezTo>
                <a:cubicBezTo>
                  <a:pt x="5593779" y="5054539"/>
                  <a:pt x="7973597" y="5678312"/>
                  <a:pt x="9993023" y="5655367"/>
                </a:cubicBezTo>
                <a:lnTo>
                  <a:pt x="10018643" y="5654375"/>
                </a:lnTo>
                <a:lnTo>
                  <a:pt x="10018643" y="6114480"/>
                </a:lnTo>
                <a:lnTo>
                  <a:pt x="9765020" y="6171551"/>
                </a:lnTo>
                <a:cubicBezTo>
                  <a:pt x="8037676" y="6518094"/>
                  <a:pt x="5892455" y="6495274"/>
                  <a:pt x="3726929" y="6020843"/>
                </a:cubicBezTo>
                <a:cubicBezTo>
                  <a:pt x="2408783" y="5732059"/>
                  <a:pt x="1233254" y="5308840"/>
                  <a:pt x="258859" y="4802203"/>
                </a:cubicBezTo>
                <a:lnTo>
                  <a:pt x="0" y="4660292"/>
                </a:lnTo>
                <a:lnTo>
                  <a:pt x="0" y="0"/>
                </a:lnTo>
                <a:close/>
              </a:path>
            </a:pathLst>
          </a:custGeom>
          <a:gradFill flip="none" rotWithShape="1">
            <a:gsLst>
              <a:gs pos="36000">
                <a:schemeClr val="bg1">
                  <a:lumMod val="85000"/>
                </a:schemeClr>
              </a:gs>
              <a:gs pos="9000">
                <a:srgbClr val="35978F"/>
              </a:gs>
              <a:gs pos="76000">
                <a:srgbClr val="843C0C"/>
              </a:gs>
              <a:gs pos="57000">
                <a:srgbClr val="DFC27D"/>
              </a:gs>
              <a:gs pos="100000">
                <a:schemeClr val="tx1">
                  <a:lumMod val="75000"/>
                  <a:lumOff val="25000"/>
                </a:schemeClr>
              </a:gs>
            </a:gsLst>
            <a:lin ang="27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FE0C117B-CA71-4C48-BC47-1F4909FD3879}"/>
              </a:ext>
            </a:extLst>
          </p:cNvPr>
          <p:cNvSpPr/>
          <p:nvPr/>
        </p:nvSpPr>
        <p:spPr>
          <a:xfrm>
            <a:off x="13478253" y="16239646"/>
            <a:ext cx="9988663" cy="3816626"/>
          </a:xfrm>
          <a:custGeom>
            <a:avLst/>
            <a:gdLst>
              <a:gd name="connsiteX0" fmla="*/ 0 w 10038522"/>
              <a:gd name="connsiteY0" fmla="*/ 0 h 3816626"/>
              <a:gd name="connsiteX1" fmla="*/ 1133061 w 10038522"/>
              <a:gd name="connsiteY1" fmla="*/ 1292087 h 3816626"/>
              <a:gd name="connsiteX2" fmla="*/ 3399183 w 10038522"/>
              <a:gd name="connsiteY2" fmla="*/ 2564296 h 3816626"/>
              <a:gd name="connsiteX3" fmla="*/ 6520070 w 10038522"/>
              <a:gd name="connsiteY3" fmla="*/ 3597965 h 3816626"/>
              <a:gd name="connsiteX4" fmla="*/ 10038522 w 10038522"/>
              <a:gd name="connsiteY4" fmla="*/ 3816626 h 3816626"/>
              <a:gd name="connsiteX0" fmla="*/ 0 w 10038522"/>
              <a:gd name="connsiteY0" fmla="*/ 0 h 3816626"/>
              <a:gd name="connsiteX1" fmla="*/ 1252331 w 10038522"/>
              <a:gd name="connsiteY1" fmla="*/ 1272209 h 3816626"/>
              <a:gd name="connsiteX2" fmla="*/ 3399183 w 10038522"/>
              <a:gd name="connsiteY2" fmla="*/ 2564296 h 3816626"/>
              <a:gd name="connsiteX3" fmla="*/ 6520070 w 10038522"/>
              <a:gd name="connsiteY3" fmla="*/ 3597965 h 3816626"/>
              <a:gd name="connsiteX4" fmla="*/ 10038522 w 10038522"/>
              <a:gd name="connsiteY4" fmla="*/ 3816626 h 381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522" h="3816626">
                <a:moveTo>
                  <a:pt x="0" y="0"/>
                </a:moveTo>
                <a:cubicBezTo>
                  <a:pt x="283265" y="432352"/>
                  <a:pt x="685800" y="844826"/>
                  <a:pt x="1252331" y="1272209"/>
                </a:cubicBezTo>
                <a:cubicBezTo>
                  <a:pt x="1818862" y="1699592"/>
                  <a:pt x="2521227" y="2176670"/>
                  <a:pt x="3399183" y="2564296"/>
                </a:cubicBezTo>
                <a:cubicBezTo>
                  <a:pt x="4277139" y="2951922"/>
                  <a:pt x="5413514" y="3389243"/>
                  <a:pt x="6520070" y="3597965"/>
                </a:cubicBezTo>
                <a:cubicBezTo>
                  <a:pt x="7626626" y="3806687"/>
                  <a:pt x="8832574" y="3811656"/>
                  <a:pt x="10038522" y="3816626"/>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DE458354-0362-C548-B54A-346ABECBFD23}"/>
              </a:ext>
            </a:extLst>
          </p:cNvPr>
          <p:cNvSpPr/>
          <p:nvPr/>
        </p:nvSpPr>
        <p:spPr>
          <a:xfrm>
            <a:off x="23462478" y="15207919"/>
            <a:ext cx="4290367" cy="54614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908FBB0A-B3BB-554F-8C32-A44EE1F2328E}"/>
              </a:ext>
            </a:extLst>
          </p:cNvPr>
          <p:cNvSpPr/>
          <p:nvPr/>
        </p:nvSpPr>
        <p:spPr>
          <a:xfrm>
            <a:off x="23452983" y="18215815"/>
            <a:ext cx="3580290" cy="24820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CF1266A2-C3D9-004D-A56C-C1B3531C229C}"/>
              </a:ext>
            </a:extLst>
          </p:cNvPr>
          <p:cNvSpPr/>
          <p:nvPr/>
        </p:nvSpPr>
        <p:spPr>
          <a:xfrm>
            <a:off x="13477104" y="11936627"/>
            <a:ext cx="10018643" cy="9045146"/>
          </a:xfrm>
          <a:prstGeom prst="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3FEFFA0A-B692-6144-A17F-C08A442450E8}"/>
              </a:ext>
            </a:extLst>
          </p:cNvPr>
          <p:cNvSpPr/>
          <p:nvPr/>
        </p:nvSpPr>
        <p:spPr>
          <a:xfrm>
            <a:off x="23476333" y="12723586"/>
            <a:ext cx="2369537" cy="6623197"/>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2">
            <a:extLst>
              <a:ext uri="{FF2B5EF4-FFF2-40B4-BE49-F238E27FC236}">
                <a16:creationId xmlns:a16="http://schemas.microsoft.com/office/drawing/2014/main" id="{432F1158-D7A5-AE44-9632-7B0E95C8F644}"/>
              </a:ext>
            </a:extLst>
          </p:cNvPr>
          <p:cNvSpPr/>
          <p:nvPr/>
        </p:nvSpPr>
        <p:spPr>
          <a:xfrm>
            <a:off x="11541295" y="13132365"/>
            <a:ext cx="6073796" cy="8231172"/>
          </a:xfrm>
          <a:custGeom>
            <a:avLst/>
            <a:gdLst>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78972 w 6073796"/>
              <a:gd name="connsiteY15" fmla="*/ 7474858 h 8113486"/>
              <a:gd name="connsiteX16" fmla="*/ 116115 w 6073796"/>
              <a:gd name="connsiteY16" fmla="*/ 7634515 h 8113486"/>
              <a:gd name="connsiteX17" fmla="*/ 43543 w 6073796"/>
              <a:gd name="connsiteY17" fmla="*/ 8113486 h 8113486"/>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59516 w 6073796"/>
              <a:gd name="connsiteY15" fmla="*/ 7397037 h 8113486"/>
              <a:gd name="connsiteX16" fmla="*/ 116115 w 6073796"/>
              <a:gd name="connsiteY16" fmla="*/ 7634515 h 8113486"/>
              <a:gd name="connsiteX17" fmla="*/ 43543 w 6073796"/>
              <a:gd name="connsiteY17" fmla="*/ 8113486 h 8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3796" h="8113486">
                <a:moveTo>
                  <a:pt x="0" y="0"/>
                </a:moveTo>
                <a:cubicBezTo>
                  <a:pt x="50800" y="366486"/>
                  <a:pt x="101600" y="732972"/>
                  <a:pt x="203200" y="1088572"/>
                </a:cubicBezTo>
                <a:cubicBezTo>
                  <a:pt x="304800" y="1444172"/>
                  <a:pt x="312057" y="1758648"/>
                  <a:pt x="609600" y="2133600"/>
                </a:cubicBezTo>
                <a:cubicBezTo>
                  <a:pt x="907143" y="2508552"/>
                  <a:pt x="1245809" y="2941562"/>
                  <a:pt x="1988457" y="3338286"/>
                </a:cubicBezTo>
                <a:cubicBezTo>
                  <a:pt x="2731105" y="3735010"/>
                  <a:pt x="4610705" y="4235753"/>
                  <a:pt x="5065486" y="4513943"/>
                </a:cubicBezTo>
                <a:cubicBezTo>
                  <a:pt x="5520267" y="4792133"/>
                  <a:pt x="4627638" y="4855029"/>
                  <a:pt x="4717143" y="5007429"/>
                </a:cubicBezTo>
                <a:cubicBezTo>
                  <a:pt x="4806648" y="5159829"/>
                  <a:pt x="5387220" y="5319486"/>
                  <a:pt x="5602515" y="5428343"/>
                </a:cubicBezTo>
                <a:cubicBezTo>
                  <a:pt x="5817810" y="5537200"/>
                  <a:pt x="5943601" y="5583163"/>
                  <a:pt x="6008915" y="5660572"/>
                </a:cubicBezTo>
                <a:cubicBezTo>
                  <a:pt x="6074229" y="5737982"/>
                  <a:pt x="6120191" y="5800876"/>
                  <a:pt x="5994400" y="5892800"/>
                </a:cubicBezTo>
                <a:cubicBezTo>
                  <a:pt x="5868610" y="5984724"/>
                  <a:pt x="5481562" y="6120191"/>
                  <a:pt x="5254172" y="6212115"/>
                </a:cubicBezTo>
                <a:cubicBezTo>
                  <a:pt x="5026782" y="6304039"/>
                  <a:pt x="4576838" y="6335486"/>
                  <a:pt x="4630057" y="6444343"/>
                </a:cubicBezTo>
                <a:cubicBezTo>
                  <a:pt x="4683276" y="6553200"/>
                  <a:pt x="5476724" y="6768496"/>
                  <a:pt x="5573486" y="6865258"/>
                </a:cubicBezTo>
                <a:cubicBezTo>
                  <a:pt x="5670248" y="6962020"/>
                  <a:pt x="5774267" y="6954763"/>
                  <a:pt x="5210629" y="7024915"/>
                </a:cubicBezTo>
                <a:cubicBezTo>
                  <a:pt x="4646991" y="7095067"/>
                  <a:pt x="2902857" y="7232953"/>
                  <a:pt x="2191657" y="7286172"/>
                </a:cubicBezTo>
                <a:cubicBezTo>
                  <a:pt x="1480457" y="7339391"/>
                  <a:pt x="1232119" y="7325752"/>
                  <a:pt x="943429" y="7344229"/>
                </a:cubicBezTo>
                <a:cubicBezTo>
                  <a:pt x="654739" y="7362706"/>
                  <a:pt x="597402" y="7348656"/>
                  <a:pt x="459516" y="7397037"/>
                </a:cubicBezTo>
                <a:cubicBezTo>
                  <a:pt x="321630" y="7445418"/>
                  <a:pt x="188686" y="7528077"/>
                  <a:pt x="116115" y="7634515"/>
                </a:cubicBezTo>
                <a:cubicBezTo>
                  <a:pt x="43544" y="7740953"/>
                  <a:pt x="43543" y="7927219"/>
                  <a:pt x="43543" y="8113486"/>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270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D2324A3D-2C12-244F-8A8B-69586A2359DF}"/>
              </a:ext>
            </a:extLst>
          </p:cNvPr>
          <p:cNvSpPr/>
          <p:nvPr/>
        </p:nvSpPr>
        <p:spPr>
          <a:xfrm>
            <a:off x="7430654" y="13714965"/>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B408A9D-8F1F-D84D-90AB-98E6309D90C4}"/>
              </a:ext>
            </a:extLst>
          </p:cNvPr>
          <p:cNvGrpSpPr/>
          <p:nvPr/>
        </p:nvGrpSpPr>
        <p:grpSpPr>
          <a:xfrm rot="16200000">
            <a:off x="20687384" y="12670727"/>
            <a:ext cx="4218213" cy="7895116"/>
            <a:chOff x="17509363" y="3468263"/>
            <a:chExt cx="4218213" cy="7836941"/>
          </a:xfrm>
        </p:grpSpPr>
        <p:sp>
          <p:nvSpPr>
            <p:cNvPr id="5" name="Freeform 4">
              <a:extLst>
                <a:ext uri="{FF2B5EF4-FFF2-40B4-BE49-F238E27FC236}">
                  <a16:creationId xmlns:a16="http://schemas.microsoft.com/office/drawing/2014/main" id="{A25A62D3-7399-4A4A-A20B-4DF21E1155B0}"/>
                </a:ext>
              </a:extLst>
            </p:cNvPr>
            <p:cNvSpPr/>
            <p:nvPr/>
          </p:nvSpPr>
          <p:spPr>
            <a:xfrm>
              <a:off x="17509381" y="5550771"/>
              <a:ext cx="4218195" cy="54614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F74646E3-4FE1-344C-A8BA-3DAC8862B94E}"/>
                </a:ext>
              </a:extLst>
            </p:cNvPr>
            <p:cNvSpPr/>
            <p:nvPr/>
          </p:nvSpPr>
          <p:spPr>
            <a:xfrm>
              <a:off x="17509363" y="7300368"/>
              <a:ext cx="3484061" cy="4004836"/>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6">
              <a:extLst>
                <a:ext uri="{FF2B5EF4-FFF2-40B4-BE49-F238E27FC236}">
                  <a16:creationId xmlns:a16="http://schemas.microsoft.com/office/drawing/2014/main" id="{EF11F38C-FB1D-A541-8B5F-AF602A86B98D}"/>
                </a:ext>
              </a:extLst>
            </p:cNvPr>
            <p:cNvSpPr/>
            <p:nvPr/>
          </p:nvSpPr>
          <p:spPr>
            <a:xfrm>
              <a:off x="17532732" y="3468263"/>
              <a:ext cx="2321423" cy="702637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0" name="Freeform 19">
            <a:extLst>
              <a:ext uri="{FF2B5EF4-FFF2-40B4-BE49-F238E27FC236}">
                <a16:creationId xmlns:a16="http://schemas.microsoft.com/office/drawing/2014/main" id="{FC73C963-CBBF-6049-9DF1-4E33DCDFAECD}"/>
              </a:ext>
            </a:extLst>
          </p:cNvPr>
          <p:cNvSpPr/>
          <p:nvPr/>
        </p:nvSpPr>
        <p:spPr>
          <a:xfrm>
            <a:off x="7430653" y="13691613"/>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107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B408A9D-8F1F-D84D-90AB-98E6309D90C4}"/>
              </a:ext>
            </a:extLst>
          </p:cNvPr>
          <p:cNvGrpSpPr/>
          <p:nvPr/>
        </p:nvGrpSpPr>
        <p:grpSpPr>
          <a:xfrm rot="16200000">
            <a:off x="15636412" y="12711197"/>
            <a:ext cx="4218213" cy="7895116"/>
            <a:chOff x="17509363" y="3468263"/>
            <a:chExt cx="4218213" cy="7836941"/>
          </a:xfrm>
        </p:grpSpPr>
        <p:sp>
          <p:nvSpPr>
            <p:cNvPr id="5" name="Freeform 4">
              <a:extLst>
                <a:ext uri="{FF2B5EF4-FFF2-40B4-BE49-F238E27FC236}">
                  <a16:creationId xmlns:a16="http://schemas.microsoft.com/office/drawing/2014/main" id="{A25A62D3-7399-4A4A-A20B-4DF21E1155B0}"/>
                </a:ext>
              </a:extLst>
            </p:cNvPr>
            <p:cNvSpPr/>
            <p:nvPr/>
          </p:nvSpPr>
          <p:spPr>
            <a:xfrm>
              <a:off x="17509381" y="5550771"/>
              <a:ext cx="4218195" cy="54614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F74646E3-4FE1-344C-A8BA-3DAC8862B94E}"/>
                </a:ext>
              </a:extLst>
            </p:cNvPr>
            <p:cNvSpPr/>
            <p:nvPr/>
          </p:nvSpPr>
          <p:spPr>
            <a:xfrm>
              <a:off x="17509363" y="7300368"/>
              <a:ext cx="3484061" cy="4004836"/>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6">
              <a:extLst>
                <a:ext uri="{FF2B5EF4-FFF2-40B4-BE49-F238E27FC236}">
                  <a16:creationId xmlns:a16="http://schemas.microsoft.com/office/drawing/2014/main" id="{EF11F38C-FB1D-A541-8B5F-AF602A86B98D}"/>
                </a:ext>
              </a:extLst>
            </p:cNvPr>
            <p:cNvSpPr/>
            <p:nvPr/>
          </p:nvSpPr>
          <p:spPr>
            <a:xfrm>
              <a:off x="17532732" y="3468263"/>
              <a:ext cx="2321423" cy="702637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Freeform 18">
            <a:extLst>
              <a:ext uri="{FF2B5EF4-FFF2-40B4-BE49-F238E27FC236}">
                <a16:creationId xmlns:a16="http://schemas.microsoft.com/office/drawing/2014/main" id="{D2324A3D-2C12-244F-8A8B-69586A2359DF}"/>
              </a:ext>
            </a:extLst>
          </p:cNvPr>
          <p:cNvSpPr/>
          <p:nvPr/>
        </p:nvSpPr>
        <p:spPr>
          <a:xfrm>
            <a:off x="13758024" y="13738335"/>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FFFFFF">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FC73C963-CBBF-6049-9DF1-4E33DCDFAECD}"/>
              </a:ext>
            </a:extLst>
          </p:cNvPr>
          <p:cNvSpPr/>
          <p:nvPr/>
        </p:nvSpPr>
        <p:spPr>
          <a:xfrm>
            <a:off x="13779300" y="13733626"/>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27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B408A9D-8F1F-D84D-90AB-98E6309D90C4}"/>
              </a:ext>
            </a:extLst>
          </p:cNvPr>
          <p:cNvGrpSpPr/>
          <p:nvPr/>
        </p:nvGrpSpPr>
        <p:grpSpPr>
          <a:xfrm rot="16200000">
            <a:off x="14299747" y="11988306"/>
            <a:ext cx="5199599" cy="7293558"/>
            <a:chOff x="17509378" y="3114073"/>
            <a:chExt cx="5199599" cy="7239815"/>
          </a:xfrm>
        </p:grpSpPr>
        <p:sp>
          <p:nvSpPr>
            <p:cNvPr id="5" name="Freeform 4">
              <a:extLst>
                <a:ext uri="{FF2B5EF4-FFF2-40B4-BE49-F238E27FC236}">
                  <a16:creationId xmlns:a16="http://schemas.microsoft.com/office/drawing/2014/main" id="{A25A62D3-7399-4A4A-A20B-4DF21E1155B0}"/>
                </a:ext>
              </a:extLst>
            </p:cNvPr>
            <p:cNvSpPr/>
            <p:nvPr/>
          </p:nvSpPr>
          <p:spPr>
            <a:xfrm>
              <a:off x="17509385" y="5070398"/>
              <a:ext cx="4401310" cy="52056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F74646E3-4FE1-344C-A8BA-3DAC8862B94E}"/>
                </a:ext>
              </a:extLst>
            </p:cNvPr>
            <p:cNvSpPr/>
            <p:nvPr/>
          </p:nvSpPr>
          <p:spPr>
            <a:xfrm>
              <a:off x="17509378" y="8072455"/>
              <a:ext cx="5199599" cy="228143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6">
              <a:extLst>
                <a:ext uri="{FF2B5EF4-FFF2-40B4-BE49-F238E27FC236}">
                  <a16:creationId xmlns:a16="http://schemas.microsoft.com/office/drawing/2014/main" id="{EF11F38C-FB1D-A541-8B5F-AF602A86B98D}"/>
                </a:ext>
              </a:extLst>
            </p:cNvPr>
            <p:cNvSpPr/>
            <p:nvPr/>
          </p:nvSpPr>
          <p:spPr>
            <a:xfrm>
              <a:off x="17532736" y="3114073"/>
              <a:ext cx="1079970" cy="4983620"/>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0" name="Freeform 19">
            <a:extLst>
              <a:ext uri="{FF2B5EF4-FFF2-40B4-BE49-F238E27FC236}">
                <a16:creationId xmlns:a16="http://schemas.microsoft.com/office/drawing/2014/main" id="{39D91BA4-C986-BB47-A837-E34230D9CFF6}"/>
              </a:ext>
            </a:extLst>
          </p:cNvPr>
          <p:cNvSpPr/>
          <p:nvPr/>
        </p:nvSpPr>
        <p:spPr>
          <a:xfrm>
            <a:off x="12875626" y="13035280"/>
            <a:ext cx="8174447" cy="520882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5735" h="504829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79720" y="4903315"/>
                  <a:pt x="6844362" y="4952870"/>
                </a:cubicBezTo>
                <a:cubicBezTo>
                  <a:pt x="6909005" y="5002426"/>
                  <a:pt x="6957609" y="5031667"/>
                  <a:pt x="7033809" y="5043169"/>
                </a:cubicBezTo>
                <a:cubicBezTo>
                  <a:pt x="7110009" y="5054671"/>
                  <a:pt x="7222872" y="5044607"/>
                  <a:pt x="7335735" y="5034543"/>
                </a:cubicBezTo>
              </a:path>
            </a:pathLst>
          </a:custGeom>
          <a:solidFill>
            <a:srgbClr val="FFFFFF">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id="{A0744D2C-095E-D744-B89C-1A151811E5FF}"/>
              </a:ext>
            </a:extLst>
          </p:cNvPr>
          <p:cNvSpPr/>
          <p:nvPr/>
        </p:nvSpPr>
        <p:spPr>
          <a:xfrm>
            <a:off x="12853610" y="13057050"/>
            <a:ext cx="8191381" cy="516935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50931" h="5010040">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38068" y="5011785"/>
                  <a:pt x="7350931" y="5001721"/>
                </a:cubicBezTo>
              </a:path>
            </a:pathLst>
          </a:cu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408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B408A9D-8F1F-D84D-90AB-98E6309D90C4}"/>
              </a:ext>
            </a:extLst>
          </p:cNvPr>
          <p:cNvGrpSpPr/>
          <p:nvPr/>
        </p:nvGrpSpPr>
        <p:grpSpPr>
          <a:xfrm rot="16200000">
            <a:off x="21296984" y="11668749"/>
            <a:ext cx="4218213" cy="7895116"/>
            <a:chOff x="17509363" y="3468263"/>
            <a:chExt cx="4218213" cy="7836941"/>
          </a:xfrm>
        </p:grpSpPr>
        <p:sp>
          <p:nvSpPr>
            <p:cNvPr id="5" name="Freeform 4">
              <a:extLst>
                <a:ext uri="{FF2B5EF4-FFF2-40B4-BE49-F238E27FC236}">
                  <a16:creationId xmlns:a16="http://schemas.microsoft.com/office/drawing/2014/main" id="{A25A62D3-7399-4A4A-A20B-4DF21E1155B0}"/>
                </a:ext>
              </a:extLst>
            </p:cNvPr>
            <p:cNvSpPr/>
            <p:nvPr/>
          </p:nvSpPr>
          <p:spPr>
            <a:xfrm>
              <a:off x="17509381" y="5550771"/>
              <a:ext cx="4218195" cy="54614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F74646E3-4FE1-344C-A8BA-3DAC8862B94E}"/>
                </a:ext>
              </a:extLst>
            </p:cNvPr>
            <p:cNvSpPr/>
            <p:nvPr/>
          </p:nvSpPr>
          <p:spPr>
            <a:xfrm>
              <a:off x="17509363" y="7300368"/>
              <a:ext cx="3484061" cy="4004836"/>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6">
              <a:extLst>
                <a:ext uri="{FF2B5EF4-FFF2-40B4-BE49-F238E27FC236}">
                  <a16:creationId xmlns:a16="http://schemas.microsoft.com/office/drawing/2014/main" id="{EF11F38C-FB1D-A541-8B5F-AF602A86B98D}"/>
                </a:ext>
              </a:extLst>
            </p:cNvPr>
            <p:cNvSpPr/>
            <p:nvPr/>
          </p:nvSpPr>
          <p:spPr>
            <a:xfrm>
              <a:off x="17532732" y="3468263"/>
              <a:ext cx="2321423" cy="702637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Freeform 18">
            <a:extLst>
              <a:ext uri="{FF2B5EF4-FFF2-40B4-BE49-F238E27FC236}">
                <a16:creationId xmlns:a16="http://schemas.microsoft.com/office/drawing/2014/main" id="{D2324A3D-2C12-244F-8A8B-69586A2359DF}"/>
              </a:ext>
            </a:extLst>
          </p:cNvPr>
          <p:cNvSpPr/>
          <p:nvPr/>
        </p:nvSpPr>
        <p:spPr>
          <a:xfrm>
            <a:off x="9252838" y="12774418"/>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7030A0">
              <a:alpha val="4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FC73C963-CBBF-6049-9DF1-4E33DCDFAECD}"/>
              </a:ext>
            </a:extLst>
          </p:cNvPr>
          <p:cNvSpPr/>
          <p:nvPr/>
        </p:nvSpPr>
        <p:spPr>
          <a:xfrm>
            <a:off x="9222359" y="12646246"/>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317500" cap="rnd">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FF969865-9BA8-724D-B56D-364E5D8B43F1}"/>
              </a:ext>
            </a:extLst>
          </p:cNvPr>
          <p:cNvSpPr/>
          <p:nvPr/>
        </p:nvSpPr>
        <p:spPr>
          <a:xfrm>
            <a:off x="14055365" y="19754742"/>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009193">
              <a:alpha val="4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3DDB4A8C-E38E-1249-A6AE-508EECBACC9C}"/>
              </a:ext>
            </a:extLst>
          </p:cNvPr>
          <p:cNvSpPr/>
          <p:nvPr/>
        </p:nvSpPr>
        <p:spPr>
          <a:xfrm>
            <a:off x="14024886" y="19626570"/>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317500" cap="rnd">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49AF3E3-0705-6B43-AA14-F1B3497B8DE2}"/>
              </a:ext>
            </a:extLst>
          </p:cNvPr>
          <p:cNvSpPr/>
          <p:nvPr/>
        </p:nvSpPr>
        <p:spPr>
          <a:xfrm>
            <a:off x="7336689" y="12774418"/>
            <a:ext cx="8174447" cy="520882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5735" h="504829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79720" y="4903315"/>
                  <a:pt x="6844362" y="4952870"/>
                </a:cubicBezTo>
                <a:cubicBezTo>
                  <a:pt x="6909005" y="5002426"/>
                  <a:pt x="6957609" y="5031667"/>
                  <a:pt x="7033809" y="5043169"/>
                </a:cubicBezTo>
                <a:cubicBezTo>
                  <a:pt x="7110009" y="5054671"/>
                  <a:pt x="7222872" y="5044607"/>
                  <a:pt x="7335735" y="5034543"/>
                </a:cubicBezTo>
              </a:path>
            </a:pathLst>
          </a:custGeom>
          <a:solidFill>
            <a:srgbClr val="C55A11">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8F3FE598-F137-334B-815B-A515BD24C14F}"/>
              </a:ext>
            </a:extLst>
          </p:cNvPr>
          <p:cNvSpPr/>
          <p:nvPr/>
        </p:nvSpPr>
        <p:spPr>
          <a:xfrm>
            <a:off x="7319755" y="12622018"/>
            <a:ext cx="8191381" cy="516935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50931" h="5010040">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38068" y="5011785"/>
                  <a:pt x="7350931" y="5001721"/>
                </a:cubicBezTo>
              </a:path>
            </a:pathLst>
          </a:custGeom>
          <a:noFill/>
          <a:ln w="317500" cap="rnd">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33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D3B00B-BEE1-4C45-AE08-9E70BC7FA35D}"/>
              </a:ext>
            </a:extLst>
          </p:cNvPr>
          <p:cNvSpPr txBox="1"/>
          <p:nvPr/>
        </p:nvSpPr>
        <p:spPr>
          <a:xfrm>
            <a:off x="5390313" y="11243558"/>
            <a:ext cx="13162661" cy="13018949"/>
          </a:xfrm>
          <a:prstGeom prst="rect">
            <a:avLst/>
          </a:prstGeom>
          <a:noFill/>
        </p:spPr>
        <p:txBody>
          <a:bodyPr wrap="square" rtlCol="0">
            <a:spAutoFit/>
          </a:bodyPr>
          <a:lstStyle/>
          <a:p>
            <a:r>
              <a:rPr lang="en-US" sz="12000" dirty="0">
                <a:solidFill>
                  <a:schemeClr val="tx1">
                    <a:lumMod val="65000"/>
                    <a:lumOff val="35000"/>
                  </a:schemeClr>
                </a:solidFill>
                <a:latin typeface="Impact" panose="020B0806030902050204" pitchFamily="34" charset="0"/>
              </a:rPr>
              <a:t>What controls the </a:t>
            </a:r>
            <a:r>
              <a:rPr lang="en-US" sz="12000" dirty="0">
                <a:solidFill>
                  <a:srgbClr val="009193"/>
                </a:solidFill>
                <a:latin typeface="Impact" panose="020B0806030902050204" pitchFamily="34" charset="0"/>
              </a:rPr>
              <a:t>organic</a:t>
            </a:r>
            <a:r>
              <a:rPr lang="en-US" sz="12000" dirty="0">
                <a:solidFill>
                  <a:schemeClr val="tx1">
                    <a:lumMod val="65000"/>
                    <a:lumOff val="35000"/>
                  </a:schemeClr>
                </a:solidFill>
                <a:latin typeface="Impact" panose="020B0806030902050204" pitchFamily="34" charset="0"/>
              </a:rPr>
              <a:t> </a:t>
            </a:r>
            <a:r>
              <a:rPr lang="en-US" sz="12000" dirty="0">
                <a:solidFill>
                  <a:srgbClr val="35978F"/>
                </a:solidFill>
                <a:latin typeface="Impact" panose="020B0806030902050204" pitchFamily="34" charset="0"/>
              </a:rPr>
              <a:t>carbon content (%OC) </a:t>
            </a:r>
            <a:r>
              <a:rPr lang="en-US" sz="12000" dirty="0">
                <a:solidFill>
                  <a:schemeClr val="tx1">
                    <a:lumMod val="65000"/>
                    <a:lumOff val="35000"/>
                  </a:schemeClr>
                </a:solidFill>
                <a:latin typeface="Impact" panose="020B0806030902050204" pitchFamily="34" charset="0"/>
              </a:rPr>
              <a:t>in sediments exported from headwater streams in the Oregon Cascades?</a:t>
            </a:r>
          </a:p>
        </p:txBody>
      </p:sp>
      <p:pic>
        <p:nvPicPr>
          <p:cNvPr id="5" name="Picture 4" descr="Shape&#10;&#10;Description automatically generated with medium confidence">
            <a:extLst>
              <a:ext uri="{FF2B5EF4-FFF2-40B4-BE49-F238E27FC236}">
                <a16:creationId xmlns:a16="http://schemas.microsoft.com/office/drawing/2014/main" id="{E543EC6F-DE32-804B-9E06-FB168B141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8067" y="12062336"/>
            <a:ext cx="10088849" cy="10237652"/>
          </a:xfrm>
          <a:prstGeom prst="rect">
            <a:avLst/>
          </a:prstGeom>
        </p:spPr>
      </p:pic>
      <p:sp>
        <p:nvSpPr>
          <p:cNvPr id="6" name="TextBox 5">
            <a:extLst>
              <a:ext uri="{FF2B5EF4-FFF2-40B4-BE49-F238E27FC236}">
                <a16:creationId xmlns:a16="http://schemas.microsoft.com/office/drawing/2014/main" id="{92940BD0-F251-AD4A-9BD2-AEB175E89686}"/>
              </a:ext>
            </a:extLst>
          </p:cNvPr>
          <p:cNvSpPr txBox="1"/>
          <p:nvPr/>
        </p:nvSpPr>
        <p:spPr>
          <a:xfrm rot="16200000">
            <a:off x="17392796" y="16303999"/>
            <a:ext cx="5425396" cy="1754326"/>
          </a:xfrm>
          <a:prstGeom prst="rect">
            <a:avLst/>
          </a:prstGeom>
          <a:noFill/>
        </p:spPr>
        <p:txBody>
          <a:bodyPr wrap="none" rtlCol="0">
            <a:spAutoFit/>
          </a:bodyPr>
          <a:lstStyle/>
          <a:p>
            <a:pPr algn="ctr"/>
            <a:r>
              <a:rPr lang="en-US" sz="5400" dirty="0">
                <a:solidFill>
                  <a:schemeClr val="tx1">
                    <a:lumMod val="75000"/>
                    <a:lumOff val="25000"/>
                  </a:schemeClr>
                </a:solidFill>
              </a:rPr>
              <a:t>%OC- Total Carbon</a:t>
            </a:r>
          </a:p>
          <a:p>
            <a:pPr algn="ctr"/>
            <a:r>
              <a:rPr lang="en-US" sz="5400" dirty="0">
                <a:solidFill>
                  <a:schemeClr val="tx1">
                    <a:lumMod val="75000"/>
                    <a:lumOff val="25000"/>
                  </a:schemeClr>
                </a:solidFill>
              </a:rPr>
              <a:t> in sediments</a:t>
            </a:r>
          </a:p>
        </p:txBody>
      </p:sp>
      <p:sp>
        <p:nvSpPr>
          <p:cNvPr id="7" name="TextBox 6">
            <a:extLst>
              <a:ext uri="{FF2B5EF4-FFF2-40B4-BE49-F238E27FC236}">
                <a16:creationId xmlns:a16="http://schemas.microsoft.com/office/drawing/2014/main" id="{B84B27D9-6727-534C-8B54-6069082DFD89}"/>
              </a:ext>
            </a:extLst>
          </p:cNvPr>
          <p:cNvSpPr txBox="1"/>
          <p:nvPr/>
        </p:nvSpPr>
        <p:spPr>
          <a:xfrm>
            <a:off x="22265085" y="22299988"/>
            <a:ext cx="7131877" cy="1754326"/>
          </a:xfrm>
          <a:prstGeom prst="rect">
            <a:avLst/>
          </a:prstGeom>
          <a:noFill/>
        </p:spPr>
        <p:txBody>
          <a:bodyPr wrap="square" rtlCol="0">
            <a:spAutoFit/>
          </a:bodyPr>
          <a:lstStyle/>
          <a:p>
            <a:pPr algn="ctr"/>
            <a:r>
              <a:rPr lang="en-US" sz="5400" dirty="0">
                <a:solidFill>
                  <a:schemeClr val="tx1">
                    <a:lumMod val="75000"/>
                    <a:lumOff val="25000"/>
                  </a:schemeClr>
                </a:solidFill>
              </a:rPr>
              <a:t>Total Suspended Solids</a:t>
            </a:r>
          </a:p>
          <a:p>
            <a:pPr algn="ctr"/>
            <a:r>
              <a:rPr lang="en-US" sz="5400" dirty="0">
                <a:solidFill>
                  <a:schemeClr val="tx1">
                    <a:lumMod val="75000"/>
                    <a:lumOff val="25000"/>
                  </a:schemeClr>
                </a:solidFill>
              </a:rPr>
              <a:t> (TSS) [mg/l]</a:t>
            </a:r>
          </a:p>
        </p:txBody>
      </p:sp>
      <p:sp>
        <p:nvSpPr>
          <p:cNvPr id="8" name="Left-Right Arrow 7">
            <a:extLst>
              <a:ext uri="{FF2B5EF4-FFF2-40B4-BE49-F238E27FC236}">
                <a16:creationId xmlns:a16="http://schemas.microsoft.com/office/drawing/2014/main" id="{8312019B-12B5-644B-B542-E8814EE0874D}"/>
              </a:ext>
            </a:extLst>
          </p:cNvPr>
          <p:cNvSpPr/>
          <p:nvPr/>
        </p:nvSpPr>
        <p:spPr>
          <a:xfrm rot="5400000">
            <a:off x="20507430" y="17287769"/>
            <a:ext cx="4468461" cy="1693723"/>
          </a:xfrm>
          <a:prstGeom prst="leftRightArrow">
            <a:avLst/>
          </a:prstGeom>
          <a:solidFill>
            <a:srgbClr val="009193">
              <a:alpha val="65098"/>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77E977-2879-2145-9038-B8CA94C0784A}"/>
              </a:ext>
            </a:extLst>
          </p:cNvPr>
          <p:cNvSpPr txBox="1"/>
          <p:nvPr/>
        </p:nvSpPr>
        <p:spPr>
          <a:xfrm>
            <a:off x="5390310" y="8612959"/>
            <a:ext cx="26211328" cy="1446550"/>
          </a:xfrm>
          <a:prstGeom prst="rect">
            <a:avLst/>
          </a:prstGeom>
          <a:noFill/>
        </p:spPr>
        <p:txBody>
          <a:bodyPr wrap="square" rtlCol="0">
            <a:spAutoFit/>
          </a:bodyPr>
          <a:lstStyle/>
          <a:p>
            <a:r>
              <a:rPr lang="en-US" sz="4400" dirty="0">
                <a:solidFill>
                  <a:schemeClr val="tx1">
                    <a:lumMod val="50000"/>
                    <a:lumOff val="50000"/>
                  </a:schemeClr>
                </a:solidFill>
              </a:rPr>
              <a:t>In headwater catchments in the Oregon Cascades: 1) TSS is rarely &gt; 100 mg/l  2) organic debris are both vertically and laterally added to the channel , and 3) the streams lack the power to mobilize all particulate inputs:</a:t>
            </a:r>
          </a:p>
        </p:txBody>
      </p:sp>
      <p:sp>
        <p:nvSpPr>
          <p:cNvPr id="9" name="TextBox 8">
            <a:extLst>
              <a:ext uri="{FF2B5EF4-FFF2-40B4-BE49-F238E27FC236}">
                <a16:creationId xmlns:a16="http://schemas.microsoft.com/office/drawing/2014/main" id="{879960A6-0A04-3440-91FF-37A8E3BD85DE}"/>
              </a:ext>
            </a:extLst>
          </p:cNvPr>
          <p:cNvSpPr txBox="1"/>
          <p:nvPr/>
        </p:nvSpPr>
        <p:spPr>
          <a:xfrm>
            <a:off x="22376488" y="12909517"/>
            <a:ext cx="869309" cy="1938992"/>
          </a:xfrm>
          <a:prstGeom prst="rect">
            <a:avLst/>
          </a:prstGeom>
          <a:noFill/>
        </p:spPr>
        <p:txBody>
          <a:bodyPr wrap="square" rtlCol="0">
            <a:spAutoFit/>
          </a:bodyPr>
          <a:lstStyle/>
          <a:p>
            <a:r>
              <a:rPr lang="en-US" sz="12000" dirty="0">
                <a:solidFill>
                  <a:srgbClr val="009193"/>
                </a:solidFill>
                <a:latin typeface="Impact" panose="020B0806030902050204" pitchFamily="34" charset="0"/>
              </a:rPr>
              <a:t>?</a:t>
            </a:r>
          </a:p>
        </p:txBody>
      </p:sp>
    </p:spTree>
    <p:extLst>
      <p:ext uri="{BB962C8B-B14F-4D97-AF65-F5344CB8AC3E}">
        <p14:creationId xmlns:p14="http://schemas.microsoft.com/office/powerpoint/2010/main" val="701906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id="{39D91BA4-C986-BB47-A837-E34230D9CFF6}"/>
              </a:ext>
            </a:extLst>
          </p:cNvPr>
          <p:cNvSpPr/>
          <p:nvPr/>
        </p:nvSpPr>
        <p:spPr>
          <a:xfrm>
            <a:off x="9253007" y="12994224"/>
            <a:ext cx="8174447" cy="520882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5735" h="504829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79720" y="4903315"/>
                  <a:pt x="6844362" y="4952870"/>
                </a:cubicBezTo>
                <a:cubicBezTo>
                  <a:pt x="6909005" y="5002426"/>
                  <a:pt x="6957609" y="5031667"/>
                  <a:pt x="7033809" y="5043169"/>
                </a:cubicBezTo>
                <a:cubicBezTo>
                  <a:pt x="7110009" y="5054671"/>
                  <a:pt x="7222872" y="5044607"/>
                  <a:pt x="7335735" y="5034543"/>
                </a:cubicBezTo>
              </a:path>
            </a:pathLst>
          </a:custGeom>
          <a:solidFill>
            <a:srgbClr val="C55A11">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B408A9D-8F1F-D84D-90AB-98E6309D90C4}"/>
              </a:ext>
            </a:extLst>
          </p:cNvPr>
          <p:cNvGrpSpPr/>
          <p:nvPr/>
        </p:nvGrpSpPr>
        <p:grpSpPr>
          <a:xfrm rot="16200000">
            <a:off x="21076423" y="11969015"/>
            <a:ext cx="5199599" cy="7293558"/>
            <a:chOff x="17509378" y="3114073"/>
            <a:chExt cx="5199599" cy="7239815"/>
          </a:xfrm>
        </p:grpSpPr>
        <p:sp>
          <p:nvSpPr>
            <p:cNvPr id="5" name="Freeform 4">
              <a:extLst>
                <a:ext uri="{FF2B5EF4-FFF2-40B4-BE49-F238E27FC236}">
                  <a16:creationId xmlns:a16="http://schemas.microsoft.com/office/drawing/2014/main" id="{A25A62D3-7399-4A4A-A20B-4DF21E1155B0}"/>
                </a:ext>
              </a:extLst>
            </p:cNvPr>
            <p:cNvSpPr/>
            <p:nvPr/>
          </p:nvSpPr>
          <p:spPr>
            <a:xfrm>
              <a:off x="17509385" y="5070398"/>
              <a:ext cx="4401310" cy="52056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F74646E3-4FE1-344C-A8BA-3DAC8862B94E}"/>
                </a:ext>
              </a:extLst>
            </p:cNvPr>
            <p:cNvSpPr/>
            <p:nvPr/>
          </p:nvSpPr>
          <p:spPr>
            <a:xfrm>
              <a:off x="17509378" y="8072455"/>
              <a:ext cx="5199599" cy="228143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6">
              <a:extLst>
                <a:ext uri="{FF2B5EF4-FFF2-40B4-BE49-F238E27FC236}">
                  <a16:creationId xmlns:a16="http://schemas.microsoft.com/office/drawing/2014/main" id="{EF11F38C-FB1D-A541-8B5F-AF602A86B98D}"/>
                </a:ext>
              </a:extLst>
            </p:cNvPr>
            <p:cNvSpPr/>
            <p:nvPr/>
          </p:nvSpPr>
          <p:spPr>
            <a:xfrm>
              <a:off x="17532736" y="3114073"/>
              <a:ext cx="1079970" cy="4983620"/>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1" name="Freeform 20">
            <a:extLst>
              <a:ext uri="{FF2B5EF4-FFF2-40B4-BE49-F238E27FC236}">
                <a16:creationId xmlns:a16="http://schemas.microsoft.com/office/drawing/2014/main" id="{A0744D2C-095E-D744-B89C-1A151811E5FF}"/>
              </a:ext>
            </a:extLst>
          </p:cNvPr>
          <p:cNvSpPr/>
          <p:nvPr/>
        </p:nvSpPr>
        <p:spPr>
          <a:xfrm>
            <a:off x="9236073" y="12841824"/>
            <a:ext cx="8191381" cy="516935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50931" h="5010040">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38068" y="5011785"/>
                  <a:pt x="7350931" y="5001721"/>
                </a:cubicBezTo>
              </a:path>
            </a:pathLst>
          </a:custGeom>
          <a:noFill/>
          <a:ln w="317500" cap="rnd">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356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F8A8BD4-E985-3040-973C-57335FC7A05D}"/>
              </a:ext>
            </a:extLst>
          </p:cNvPr>
          <p:cNvGrpSpPr/>
          <p:nvPr/>
        </p:nvGrpSpPr>
        <p:grpSpPr>
          <a:xfrm rot="16200000" flipH="1">
            <a:off x="13255322" y="14805721"/>
            <a:ext cx="8486549" cy="3704386"/>
            <a:chOff x="7814420" y="4284822"/>
            <a:chExt cx="8486549" cy="5035783"/>
          </a:xfrm>
        </p:grpSpPr>
        <p:sp>
          <p:nvSpPr>
            <p:cNvPr id="4" name="Freeform 3">
              <a:extLst>
                <a:ext uri="{FF2B5EF4-FFF2-40B4-BE49-F238E27FC236}">
                  <a16:creationId xmlns:a16="http://schemas.microsoft.com/office/drawing/2014/main" id="{C9F2CD65-4CF3-244D-9D90-2C794AF28647}"/>
                </a:ext>
              </a:extLst>
            </p:cNvPr>
            <p:cNvSpPr/>
            <p:nvPr/>
          </p:nvSpPr>
          <p:spPr>
            <a:xfrm>
              <a:off x="7814420" y="4289531"/>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7030A0">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1EDE78BB-9CC4-6042-A27B-6F3BDC85C9E6}"/>
                </a:ext>
              </a:extLst>
            </p:cNvPr>
            <p:cNvSpPr/>
            <p:nvPr/>
          </p:nvSpPr>
          <p:spPr>
            <a:xfrm>
              <a:off x="7835696" y="4284822"/>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AE9CB4F4-6A54-BD40-80D8-441F860ED30A}"/>
              </a:ext>
            </a:extLst>
          </p:cNvPr>
          <p:cNvGrpSpPr/>
          <p:nvPr/>
        </p:nvGrpSpPr>
        <p:grpSpPr>
          <a:xfrm rot="5400000">
            <a:off x="16889574" y="15138083"/>
            <a:ext cx="8196463" cy="3287196"/>
            <a:chOff x="1677606" y="2494280"/>
            <a:chExt cx="8196463" cy="5208826"/>
          </a:xfrm>
        </p:grpSpPr>
        <p:sp>
          <p:nvSpPr>
            <p:cNvPr id="6" name="Freeform 5">
              <a:extLst>
                <a:ext uri="{FF2B5EF4-FFF2-40B4-BE49-F238E27FC236}">
                  <a16:creationId xmlns:a16="http://schemas.microsoft.com/office/drawing/2014/main" id="{D7CE1D95-CA6F-4B49-9C6C-ECF0298832B7}"/>
                </a:ext>
              </a:extLst>
            </p:cNvPr>
            <p:cNvSpPr/>
            <p:nvPr/>
          </p:nvSpPr>
          <p:spPr>
            <a:xfrm>
              <a:off x="1699622" y="2494280"/>
              <a:ext cx="8174447" cy="520882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5735" h="504829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79720" y="4903315"/>
                    <a:pt x="6844362" y="4952870"/>
                  </a:cubicBezTo>
                  <a:cubicBezTo>
                    <a:pt x="6909005" y="5002426"/>
                    <a:pt x="6957609" y="5031667"/>
                    <a:pt x="7033809" y="5043169"/>
                  </a:cubicBezTo>
                  <a:cubicBezTo>
                    <a:pt x="7110009" y="5054671"/>
                    <a:pt x="7222872" y="5044607"/>
                    <a:pt x="7335735" y="5034543"/>
                  </a:cubicBezTo>
                </a:path>
              </a:pathLst>
            </a:custGeom>
            <a:solidFill>
              <a:srgbClr val="C55A11">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C0E4E7F-82A9-8241-BEC7-28BACED62E9F}"/>
                </a:ext>
              </a:extLst>
            </p:cNvPr>
            <p:cNvSpPr/>
            <p:nvPr/>
          </p:nvSpPr>
          <p:spPr>
            <a:xfrm>
              <a:off x="1677606" y="2516050"/>
              <a:ext cx="8191381" cy="516935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50931" h="5010040">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38068" y="5011785"/>
                    <a:pt x="7350931" y="5001721"/>
                  </a:cubicBezTo>
                </a:path>
              </a:pathLst>
            </a:custGeom>
            <a:noFill/>
            <a:ln w="762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3522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F8A8BD4-E985-3040-973C-57335FC7A05D}"/>
              </a:ext>
            </a:extLst>
          </p:cNvPr>
          <p:cNvGrpSpPr/>
          <p:nvPr/>
        </p:nvGrpSpPr>
        <p:grpSpPr>
          <a:xfrm>
            <a:off x="7313152" y="9878121"/>
            <a:ext cx="8486549" cy="3704386"/>
            <a:chOff x="7814420" y="4284822"/>
            <a:chExt cx="8486549" cy="5035783"/>
          </a:xfrm>
        </p:grpSpPr>
        <p:sp>
          <p:nvSpPr>
            <p:cNvPr id="4" name="Freeform 3">
              <a:extLst>
                <a:ext uri="{FF2B5EF4-FFF2-40B4-BE49-F238E27FC236}">
                  <a16:creationId xmlns:a16="http://schemas.microsoft.com/office/drawing/2014/main" id="{C9F2CD65-4CF3-244D-9D90-2C794AF28647}"/>
                </a:ext>
              </a:extLst>
            </p:cNvPr>
            <p:cNvSpPr/>
            <p:nvPr/>
          </p:nvSpPr>
          <p:spPr>
            <a:xfrm>
              <a:off x="7814420" y="4289531"/>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7030A0">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1EDE78BB-9CC4-6042-A27B-6F3BDC85C9E6}"/>
                </a:ext>
              </a:extLst>
            </p:cNvPr>
            <p:cNvSpPr/>
            <p:nvPr/>
          </p:nvSpPr>
          <p:spPr>
            <a:xfrm>
              <a:off x="7835696" y="4284822"/>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AE9CB4F4-6A54-BD40-80D8-441F860ED30A}"/>
              </a:ext>
            </a:extLst>
          </p:cNvPr>
          <p:cNvGrpSpPr/>
          <p:nvPr/>
        </p:nvGrpSpPr>
        <p:grpSpPr>
          <a:xfrm>
            <a:off x="6096004" y="10294744"/>
            <a:ext cx="8196463" cy="3287196"/>
            <a:chOff x="1677606" y="2494280"/>
            <a:chExt cx="8196463" cy="5208826"/>
          </a:xfrm>
        </p:grpSpPr>
        <p:sp>
          <p:nvSpPr>
            <p:cNvPr id="6" name="Freeform 5">
              <a:extLst>
                <a:ext uri="{FF2B5EF4-FFF2-40B4-BE49-F238E27FC236}">
                  <a16:creationId xmlns:a16="http://schemas.microsoft.com/office/drawing/2014/main" id="{D7CE1D95-CA6F-4B49-9C6C-ECF0298832B7}"/>
                </a:ext>
              </a:extLst>
            </p:cNvPr>
            <p:cNvSpPr/>
            <p:nvPr/>
          </p:nvSpPr>
          <p:spPr>
            <a:xfrm>
              <a:off x="1699622" y="2494280"/>
              <a:ext cx="8174447" cy="520882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5735" h="504829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79720" y="4903315"/>
                    <a:pt x="6844362" y="4952870"/>
                  </a:cubicBezTo>
                  <a:cubicBezTo>
                    <a:pt x="6909005" y="5002426"/>
                    <a:pt x="6957609" y="5031667"/>
                    <a:pt x="7033809" y="5043169"/>
                  </a:cubicBezTo>
                  <a:cubicBezTo>
                    <a:pt x="7110009" y="5054671"/>
                    <a:pt x="7222872" y="5044607"/>
                    <a:pt x="7335735" y="5034543"/>
                  </a:cubicBezTo>
                </a:path>
              </a:pathLst>
            </a:custGeom>
            <a:solidFill>
              <a:srgbClr val="C55A11">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C0E4E7F-82A9-8241-BEC7-28BACED62E9F}"/>
                </a:ext>
              </a:extLst>
            </p:cNvPr>
            <p:cNvSpPr/>
            <p:nvPr/>
          </p:nvSpPr>
          <p:spPr>
            <a:xfrm>
              <a:off x="1677606" y="2516050"/>
              <a:ext cx="8191381" cy="516935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50931" h="5010040">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38068" y="5011785"/>
                    <a:pt x="7350931" y="5001721"/>
                  </a:cubicBezTo>
                </a:path>
              </a:pathLst>
            </a:custGeom>
            <a:noFill/>
            <a:ln w="762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9E28A7E-19C5-1040-A231-47D4C066800A}"/>
              </a:ext>
            </a:extLst>
          </p:cNvPr>
          <p:cNvGrpSpPr/>
          <p:nvPr/>
        </p:nvGrpSpPr>
        <p:grpSpPr>
          <a:xfrm rot="16200000" flipH="1">
            <a:off x="5298168" y="17812988"/>
            <a:ext cx="8486549" cy="3704386"/>
            <a:chOff x="7814420" y="4284822"/>
            <a:chExt cx="8486549" cy="5035783"/>
          </a:xfrm>
        </p:grpSpPr>
        <p:sp>
          <p:nvSpPr>
            <p:cNvPr id="11" name="Freeform 10">
              <a:extLst>
                <a:ext uri="{FF2B5EF4-FFF2-40B4-BE49-F238E27FC236}">
                  <a16:creationId xmlns:a16="http://schemas.microsoft.com/office/drawing/2014/main" id="{66DA2A28-52B7-444A-A19B-5BF4D4D8322C}"/>
                </a:ext>
              </a:extLst>
            </p:cNvPr>
            <p:cNvSpPr/>
            <p:nvPr/>
          </p:nvSpPr>
          <p:spPr>
            <a:xfrm>
              <a:off x="7814420" y="4289531"/>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7030A0">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FA06C719-6131-594B-847A-2EDD842437AF}"/>
                </a:ext>
              </a:extLst>
            </p:cNvPr>
            <p:cNvSpPr/>
            <p:nvPr/>
          </p:nvSpPr>
          <p:spPr>
            <a:xfrm>
              <a:off x="7835696" y="4284822"/>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42FC972-3603-574A-938C-F89DAF408739}"/>
              </a:ext>
            </a:extLst>
          </p:cNvPr>
          <p:cNvGrpSpPr/>
          <p:nvPr/>
        </p:nvGrpSpPr>
        <p:grpSpPr>
          <a:xfrm rot="5400000">
            <a:off x="8907020" y="18229611"/>
            <a:ext cx="8196463" cy="3287196"/>
            <a:chOff x="1677606" y="2494280"/>
            <a:chExt cx="8196463" cy="5208826"/>
          </a:xfrm>
        </p:grpSpPr>
        <p:sp>
          <p:nvSpPr>
            <p:cNvPr id="14" name="Freeform 13">
              <a:extLst>
                <a:ext uri="{FF2B5EF4-FFF2-40B4-BE49-F238E27FC236}">
                  <a16:creationId xmlns:a16="http://schemas.microsoft.com/office/drawing/2014/main" id="{4ACE703C-80A7-1847-992F-56513E1D7152}"/>
                </a:ext>
              </a:extLst>
            </p:cNvPr>
            <p:cNvSpPr/>
            <p:nvPr/>
          </p:nvSpPr>
          <p:spPr>
            <a:xfrm>
              <a:off x="1699622" y="2494280"/>
              <a:ext cx="8174447" cy="520882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5735" h="504829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79720" y="4903315"/>
                    <a:pt x="6844362" y="4952870"/>
                  </a:cubicBezTo>
                  <a:cubicBezTo>
                    <a:pt x="6909005" y="5002426"/>
                    <a:pt x="6957609" y="5031667"/>
                    <a:pt x="7033809" y="5043169"/>
                  </a:cubicBezTo>
                  <a:cubicBezTo>
                    <a:pt x="7110009" y="5054671"/>
                    <a:pt x="7222872" y="5044607"/>
                    <a:pt x="7335735" y="5034543"/>
                  </a:cubicBezTo>
                </a:path>
              </a:pathLst>
            </a:custGeom>
            <a:solidFill>
              <a:srgbClr val="C55A11">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A38E2196-8380-A44E-9F9A-8F930AA5C1D4}"/>
                </a:ext>
              </a:extLst>
            </p:cNvPr>
            <p:cNvSpPr/>
            <p:nvPr/>
          </p:nvSpPr>
          <p:spPr>
            <a:xfrm>
              <a:off x="1677606" y="2516050"/>
              <a:ext cx="8191381" cy="516935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50931" h="5010040">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38068" y="5011785"/>
                    <a:pt x="7350931" y="5001721"/>
                  </a:cubicBezTo>
                </a:path>
              </a:pathLst>
            </a:custGeom>
            <a:noFill/>
            <a:ln w="762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B4901CB-6931-5541-B62A-706142D9DDCC}"/>
              </a:ext>
            </a:extLst>
          </p:cNvPr>
          <p:cNvGrpSpPr/>
          <p:nvPr/>
        </p:nvGrpSpPr>
        <p:grpSpPr>
          <a:xfrm rot="5400000">
            <a:off x="15550593" y="11236317"/>
            <a:ext cx="8486549" cy="3704386"/>
            <a:chOff x="7814420" y="4284822"/>
            <a:chExt cx="8486549" cy="5035783"/>
          </a:xfrm>
        </p:grpSpPr>
        <p:sp>
          <p:nvSpPr>
            <p:cNvPr id="17" name="Freeform 16">
              <a:extLst>
                <a:ext uri="{FF2B5EF4-FFF2-40B4-BE49-F238E27FC236}">
                  <a16:creationId xmlns:a16="http://schemas.microsoft.com/office/drawing/2014/main" id="{26F44474-8956-F045-A2A8-620B95AF3334}"/>
                </a:ext>
              </a:extLst>
            </p:cNvPr>
            <p:cNvSpPr/>
            <p:nvPr/>
          </p:nvSpPr>
          <p:spPr>
            <a:xfrm>
              <a:off x="7814420" y="4289531"/>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7030A0">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3F8EADC-FB9C-CC42-B864-82846160ADEF}"/>
                </a:ext>
              </a:extLst>
            </p:cNvPr>
            <p:cNvSpPr/>
            <p:nvPr/>
          </p:nvSpPr>
          <p:spPr>
            <a:xfrm>
              <a:off x="7835696" y="4284822"/>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4C41687-D4AF-E14B-8DEF-987B424BAC4C}"/>
              </a:ext>
            </a:extLst>
          </p:cNvPr>
          <p:cNvGrpSpPr/>
          <p:nvPr/>
        </p:nvGrpSpPr>
        <p:grpSpPr>
          <a:xfrm rot="5400000">
            <a:off x="15497223" y="11652940"/>
            <a:ext cx="8196463" cy="3287196"/>
            <a:chOff x="1677606" y="2494280"/>
            <a:chExt cx="8196463" cy="5208826"/>
          </a:xfrm>
        </p:grpSpPr>
        <p:sp>
          <p:nvSpPr>
            <p:cNvPr id="20" name="Freeform 19">
              <a:extLst>
                <a:ext uri="{FF2B5EF4-FFF2-40B4-BE49-F238E27FC236}">
                  <a16:creationId xmlns:a16="http://schemas.microsoft.com/office/drawing/2014/main" id="{39595DE4-C65C-B741-9B23-CAB5F9528391}"/>
                </a:ext>
              </a:extLst>
            </p:cNvPr>
            <p:cNvSpPr/>
            <p:nvPr/>
          </p:nvSpPr>
          <p:spPr>
            <a:xfrm>
              <a:off x="1699622" y="2494280"/>
              <a:ext cx="8174447" cy="520882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5735" h="504829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79720" y="4903315"/>
                    <a:pt x="6844362" y="4952870"/>
                  </a:cubicBezTo>
                  <a:cubicBezTo>
                    <a:pt x="6909005" y="5002426"/>
                    <a:pt x="6957609" y="5031667"/>
                    <a:pt x="7033809" y="5043169"/>
                  </a:cubicBezTo>
                  <a:cubicBezTo>
                    <a:pt x="7110009" y="5054671"/>
                    <a:pt x="7222872" y="5044607"/>
                    <a:pt x="7335735" y="5034543"/>
                  </a:cubicBezTo>
                </a:path>
              </a:pathLst>
            </a:custGeom>
            <a:solidFill>
              <a:srgbClr val="C55A11">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92681E8E-7EBB-5B4B-81AE-BF9D884CAF52}"/>
                </a:ext>
              </a:extLst>
            </p:cNvPr>
            <p:cNvSpPr/>
            <p:nvPr/>
          </p:nvSpPr>
          <p:spPr>
            <a:xfrm>
              <a:off x="1677606" y="2516050"/>
              <a:ext cx="8191381" cy="516935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50931" h="5010040">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38068" y="5011785"/>
                    <a:pt x="7350931" y="5001721"/>
                  </a:cubicBezTo>
                </a:path>
              </a:pathLst>
            </a:custGeom>
            <a:noFill/>
            <a:ln w="762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78FE6D1-303C-A74F-9730-7B66832BC34B}"/>
              </a:ext>
            </a:extLst>
          </p:cNvPr>
          <p:cNvGrpSpPr/>
          <p:nvPr/>
        </p:nvGrpSpPr>
        <p:grpSpPr>
          <a:xfrm rot="16200000" flipH="1">
            <a:off x="24127362" y="12685827"/>
            <a:ext cx="8486549" cy="3704386"/>
            <a:chOff x="7814420" y="4284822"/>
            <a:chExt cx="8486549" cy="5035783"/>
          </a:xfrm>
        </p:grpSpPr>
        <p:sp>
          <p:nvSpPr>
            <p:cNvPr id="23" name="Freeform 22">
              <a:extLst>
                <a:ext uri="{FF2B5EF4-FFF2-40B4-BE49-F238E27FC236}">
                  <a16:creationId xmlns:a16="http://schemas.microsoft.com/office/drawing/2014/main" id="{9CC6B52C-AFF3-4445-AD7A-21ACEBBCD652}"/>
                </a:ext>
              </a:extLst>
            </p:cNvPr>
            <p:cNvSpPr/>
            <p:nvPr/>
          </p:nvSpPr>
          <p:spPr>
            <a:xfrm>
              <a:off x="7814420" y="4289531"/>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7030A0">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2D3A5DAF-7C18-5A49-8A4B-FCED7FC23B24}"/>
                </a:ext>
              </a:extLst>
            </p:cNvPr>
            <p:cNvSpPr/>
            <p:nvPr/>
          </p:nvSpPr>
          <p:spPr>
            <a:xfrm>
              <a:off x="7835696" y="4284822"/>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16E1282-037F-F345-83AF-CCF93A611060}"/>
              </a:ext>
            </a:extLst>
          </p:cNvPr>
          <p:cNvGrpSpPr/>
          <p:nvPr/>
        </p:nvGrpSpPr>
        <p:grpSpPr>
          <a:xfrm rot="5400000">
            <a:off x="22910214" y="13102450"/>
            <a:ext cx="8196463" cy="3287196"/>
            <a:chOff x="1677606" y="2494280"/>
            <a:chExt cx="8196463" cy="5208826"/>
          </a:xfrm>
        </p:grpSpPr>
        <p:sp>
          <p:nvSpPr>
            <p:cNvPr id="26" name="Freeform 25">
              <a:extLst>
                <a:ext uri="{FF2B5EF4-FFF2-40B4-BE49-F238E27FC236}">
                  <a16:creationId xmlns:a16="http://schemas.microsoft.com/office/drawing/2014/main" id="{6E3530C6-692C-C448-88E2-308D0A74ECEE}"/>
                </a:ext>
              </a:extLst>
            </p:cNvPr>
            <p:cNvSpPr/>
            <p:nvPr/>
          </p:nvSpPr>
          <p:spPr>
            <a:xfrm>
              <a:off x="1699622" y="2494280"/>
              <a:ext cx="8174447" cy="520882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5735" h="504829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79720" y="4903315"/>
                    <a:pt x="6844362" y="4952870"/>
                  </a:cubicBezTo>
                  <a:cubicBezTo>
                    <a:pt x="6909005" y="5002426"/>
                    <a:pt x="6957609" y="5031667"/>
                    <a:pt x="7033809" y="5043169"/>
                  </a:cubicBezTo>
                  <a:cubicBezTo>
                    <a:pt x="7110009" y="5054671"/>
                    <a:pt x="7222872" y="5044607"/>
                    <a:pt x="7335735" y="5034543"/>
                  </a:cubicBezTo>
                </a:path>
              </a:pathLst>
            </a:custGeom>
            <a:solidFill>
              <a:srgbClr val="C55A11">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76BCED4E-810C-6D4D-A5E8-979D41C6D4BB}"/>
                </a:ext>
              </a:extLst>
            </p:cNvPr>
            <p:cNvSpPr/>
            <p:nvPr/>
          </p:nvSpPr>
          <p:spPr>
            <a:xfrm>
              <a:off x="1677606" y="2516050"/>
              <a:ext cx="8191381" cy="516935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50931" h="5010040">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38068" y="5011785"/>
                    <a:pt x="7350931" y="5001721"/>
                  </a:cubicBezTo>
                </a:path>
              </a:pathLst>
            </a:custGeom>
            <a:noFill/>
            <a:ln w="762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C40627C-49FE-A843-9B05-F9E910BE5430}"/>
              </a:ext>
            </a:extLst>
          </p:cNvPr>
          <p:cNvGrpSpPr/>
          <p:nvPr/>
        </p:nvGrpSpPr>
        <p:grpSpPr>
          <a:xfrm rot="16200000" flipH="1">
            <a:off x="16963029" y="19071788"/>
            <a:ext cx="8486549" cy="3704386"/>
            <a:chOff x="7814420" y="4284822"/>
            <a:chExt cx="8486549" cy="5035783"/>
          </a:xfrm>
        </p:grpSpPr>
        <p:sp>
          <p:nvSpPr>
            <p:cNvPr id="29" name="Freeform 28">
              <a:extLst>
                <a:ext uri="{FF2B5EF4-FFF2-40B4-BE49-F238E27FC236}">
                  <a16:creationId xmlns:a16="http://schemas.microsoft.com/office/drawing/2014/main" id="{8A49CDB5-5553-AA42-9B77-F9E9A9FB440B}"/>
                </a:ext>
              </a:extLst>
            </p:cNvPr>
            <p:cNvSpPr/>
            <p:nvPr/>
          </p:nvSpPr>
          <p:spPr>
            <a:xfrm>
              <a:off x="7814420" y="4289531"/>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7030A0">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E7E293FC-3A59-8B4A-A6F8-07EB0CC58173}"/>
                </a:ext>
              </a:extLst>
            </p:cNvPr>
            <p:cNvSpPr/>
            <p:nvPr/>
          </p:nvSpPr>
          <p:spPr>
            <a:xfrm>
              <a:off x="7835696" y="4284822"/>
              <a:ext cx="8465273" cy="5035783"/>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65273" h="5035783">
                  <a:moveTo>
                    <a:pt x="0" y="5015323"/>
                  </a:moveTo>
                  <a:cubicBezTo>
                    <a:pt x="452377" y="4964201"/>
                    <a:pt x="1012927" y="4848222"/>
                    <a:pt x="1427865" y="4716953"/>
                  </a:cubicBezTo>
                  <a:cubicBezTo>
                    <a:pt x="1842803" y="4585684"/>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709425" y="4978457"/>
                    <a:pt x="7874964" y="5006321"/>
                  </a:cubicBezTo>
                  <a:cubicBezTo>
                    <a:pt x="8073663" y="5056478"/>
                    <a:pt x="8257894" y="5025182"/>
                    <a:pt x="8465273" y="5034828"/>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F48B61D-975A-2B4B-ADC8-ABC63C14267D}"/>
              </a:ext>
            </a:extLst>
          </p:cNvPr>
          <p:cNvGrpSpPr/>
          <p:nvPr/>
        </p:nvGrpSpPr>
        <p:grpSpPr>
          <a:xfrm rot="5400000">
            <a:off x="19454281" y="19488411"/>
            <a:ext cx="8196463" cy="3287196"/>
            <a:chOff x="1677606" y="2494280"/>
            <a:chExt cx="8196463" cy="5208826"/>
          </a:xfrm>
        </p:grpSpPr>
        <p:sp>
          <p:nvSpPr>
            <p:cNvPr id="32" name="Freeform 31">
              <a:extLst>
                <a:ext uri="{FF2B5EF4-FFF2-40B4-BE49-F238E27FC236}">
                  <a16:creationId xmlns:a16="http://schemas.microsoft.com/office/drawing/2014/main" id="{8B56F0BF-5265-9643-9A4F-3A8EFB63E985}"/>
                </a:ext>
              </a:extLst>
            </p:cNvPr>
            <p:cNvSpPr/>
            <p:nvPr/>
          </p:nvSpPr>
          <p:spPr>
            <a:xfrm>
              <a:off x="1699622" y="2494280"/>
              <a:ext cx="8174447" cy="520882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5735" h="504829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79720" y="4903315"/>
                    <a:pt x="6844362" y="4952870"/>
                  </a:cubicBezTo>
                  <a:cubicBezTo>
                    <a:pt x="6909005" y="5002426"/>
                    <a:pt x="6957609" y="5031667"/>
                    <a:pt x="7033809" y="5043169"/>
                  </a:cubicBezTo>
                  <a:cubicBezTo>
                    <a:pt x="7110009" y="5054671"/>
                    <a:pt x="7222872" y="5044607"/>
                    <a:pt x="7335735" y="5034543"/>
                  </a:cubicBezTo>
                </a:path>
              </a:pathLst>
            </a:custGeom>
            <a:solidFill>
              <a:srgbClr val="C55A11">
                <a:alpha val="4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13934FE7-4C9D-E741-BCF0-E33856616F7C}"/>
                </a:ext>
              </a:extLst>
            </p:cNvPr>
            <p:cNvSpPr/>
            <p:nvPr/>
          </p:nvSpPr>
          <p:spPr>
            <a:xfrm>
              <a:off x="1677606" y="2516050"/>
              <a:ext cx="8191381" cy="516935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50931" h="5010040">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38068" y="5011785"/>
                    <a:pt x="7350931" y="5001721"/>
                  </a:cubicBezTo>
                </a:path>
              </a:pathLst>
            </a:custGeom>
            <a:noFill/>
            <a:ln w="762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3012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0B2C7662-8459-0E4B-B44C-8D2042584096}"/>
              </a:ext>
            </a:extLst>
          </p:cNvPr>
          <p:cNvSpPr/>
          <p:nvPr/>
        </p:nvSpPr>
        <p:spPr>
          <a:xfrm rot="16200000" flipH="1">
            <a:off x="10736287" y="13469898"/>
            <a:ext cx="11492238" cy="5009189"/>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 name="connsiteX0" fmla="*/ 0 w 8465273"/>
              <a:gd name="connsiteY0" fmla="*/ 5015323 h 5034828"/>
              <a:gd name="connsiteX1" fmla="*/ 1427865 w 8465273"/>
              <a:gd name="connsiteY1" fmla="*/ 4716953 h 5034828"/>
              <a:gd name="connsiteX2" fmla="*/ 2489627 w 8465273"/>
              <a:gd name="connsiteY2" fmla="*/ 4227709 h 5034828"/>
              <a:gd name="connsiteX3" fmla="*/ 3927997 w 8465273"/>
              <a:gd name="connsiteY3" fmla="*/ 2158948 h 5034828"/>
              <a:gd name="connsiteX4" fmla="*/ 4934994 w 8465273"/>
              <a:gd name="connsiteY4" fmla="*/ 341723 h 5034828"/>
              <a:gd name="connsiteX5" fmla="*/ 5536878 w 8465273"/>
              <a:gd name="connsiteY5" fmla="*/ 573217 h 5034828"/>
              <a:gd name="connsiteX6" fmla="*/ 5930417 w 8465273"/>
              <a:gd name="connsiteY6" fmla="*/ 40781 h 5034828"/>
              <a:gd name="connsiteX7" fmla="*/ 6347106 w 8465273"/>
              <a:gd name="connsiteY7" fmla="*/ 1858007 h 5034828"/>
              <a:gd name="connsiteX8" fmla="*/ 6567025 w 8465273"/>
              <a:gd name="connsiteY8" fmla="*/ 2737683 h 5034828"/>
              <a:gd name="connsiteX9" fmla="*/ 6937415 w 8465273"/>
              <a:gd name="connsiteY9" fmla="*/ 4219242 h 5034828"/>
              <a:gd name="connsiteX10" fmla="*/ 7178232 w 8465273"/>
              <a:gd name="connsiteY10" fmla="*/ 4707629 h 5034828"/>
              <a:gd name="connsiteX11" fmla="*/ 7438171 w 8465273"/>
              <a:gd name="connsiteY11" fmla="*/ 4893045 h 5034828"/>
              <a:gd name="connsiteX12" fmla="*/ 7915907 w 8465273"/>
              <a:gd name="connsiteY12" fmla="*/ 4910786 h 5034828"/>
              <a:gd name="connsiteX13" fmla="*/ 8465273 w 8465273"/>
              <a:gd name="connsiteY13" fmla="*/ 5034828 h 5034828"/>
              <a:gd name="connsiteX0" fmla="*/ 0 w 8506219"/>
              <a:gd name="connsiteY0" fmla="*/ 5015323 h 5015323"/>
              <a:gd name="connsiteX1" fmla="*/ 1427865 w 8506219"/>
              <a:gd name="connsiteY1" fmla="*/ 4716953 h 5015323"/>
              <a:gd name="connsiteX2" fmla="*/ 2489627 w 8506219"/>
              <a:gd name="connsiteY2" fmla="*/ 4227709 h 5015323"/>
              <a:gd name="connsiteX3" fmla="*/ 3927997 w 8506219"/>
              <a:gd name="connsiteY3" fmla="*/ 2158948 h 5015323"/>
              <a:gd name="connsiteX4" fmla="*/ 4934994 w 8506219"/>
              <a:gd name="connsiteY4" fmla="*/ 341723 h 5015323"/>
              <a:gd name="connsiteX5" fmla="*/ 5536878 w 8506219"/>
              <a:gd name="connsiteY5" fmla="*/ 573217 h 5015323"/>
              <a:gd name="connsiteX6" fmla="*/ 5930417 w 8506219"/>
              <a:gd name="connsiteY6" fmla="*/ 40781 h 5015323"/>
              <a:gd name="connsiteX7" fmla="*/ 6347106 w 8506219"/>
              <a:gd name="connsiteY7" fmla="*/ 1858007 h 5015323"/>
              <a:gd name="connsiteX8" fmla="*/ 6567025 w 8506219"/>
              <a:gd name="connsiteY8" fmla="*/ 2737683 h 5015323"/>
              <a:gd name="connsiteX9" fmla="*/ 6937415 w 8506219"/>
              <a:gd name="connsiteY9" fmla="*/ 4219242 h 5015323"/>
              <a:gd name="connsiteX10" fmla="*/ 7178232 w 8506219"/>
              <a:gd name="connsiteY10" fmla="*/ 4707629 h 5015323"/>
              <a:gd name="connsiteX11" fmla="*/ 7438171 w 8506219"/>
              <a:gd name="connsiteY11" fmla="*/ 4893045 h 5015323"/>
              <a:gd name="connsiteX12" fmla="*/ 7915907 w 8506219"/>
              <a:gd name="connsiteY12" fmla="*/ 4910786 h 5015323"/>
              <a:gd name="connsiteX13" fmla="*/ 8506219 w 8506219"/>
              <a:gd name="connsiteY13" fmla="*/ 4898353 h 5015323"/>
              <a:gd name="connsiteX0" fmla="*/ 0 w 8410685"/>
              <a:gd name="connsiteY0" fmla="*/ 5015323 h 5015323"/>
              <a:gd name="connsiteX1" fmla="*/ 1427865 w 8410685"/>
              <a:gd name="connsiteY1" fmla="*/ 4716953 h 5015323"/>
              <a:gd name="connsiteX2" fmla="*/ 2489627 w 8410685"/>
              <a:gd name="connsiteY2" fmla="*/ 4227709 h 5015323"/>
              <a:gd name="connsiteX3" fmla="*/ 3927997 w 8410685"/>
              <a:gd name="connsiteY3" fmla="*/ 2158948 h 5015323"/>
              <a:gd name="connsiteX4" fmla="*/ 4934994 w 8410685"/>
              <a:gd name="connsiteY4" fmla="*/ 341723 h 5015323"/>
              <a:gd name="connsiteX5" fmla="*/ 5536878 w 8410685"/>
              <a:gd name="connsiteY5" fmla="*/ 573217 h 5015323"/>
              <a:gd name="connsiteX6" fmla="*/ 5930417 w 8410685"/>
              <a:gd name="connsiteY6" fmla="*/ 40781 h 5015323"/>
              <a:gd name="connsiteX7" fmla="*/ 6347106 w 8410685"/>
              <a:gd name="connsiteY7" fmla="*/ 1858007 h 5015323"/>
              <a:gd name="connsiteX8" fmla="*/ 6567025 w 8410685"/>
              <a:gd name="connsiteY8" fmla="*/ 2737683 h 5015323"/>
              <a:gd name="connsiteX9" fmla="*/ 6937415 w 8410685"/>
              <a:gd name="connsiteY9" fmla="*/ 4219242 h 5015323"/>
              <a:gd name="connsiteX10" fmla="*/ 7178232 w 8410685"/>
              <a:gd name="connsiteY10" fmla="*/ 4707629 h 5015323"/>
              <a:gd name="connsiteX11" fmla="*/ 7438171 w 8410685"/>
              <a:gd name="connsiteY11" fmla="*/ 4893045 h 5015323"/>
              <a:gd name="connsiteX12" fmla="*/ 7915907 w 8410685"/>
              <a:gd name="connsiteY12" fmla="*/ 4910786 h 5015323"/>
              <a:gd name="connsiteX13" fmla="*/ 8410685 w 8410685"/>
              <a:gd name="connsiteY13" fmla="*/ 4912001 h 5015323"/>
              <a:gd name="connsiteX0" fmla="*/ 0 w 8410685"/>
              <a:gd name="connsiteY0" fmla="*/ 5015323 h 5015323"/>
              <a:gd name="connsiteX1" fmla="*/ 1427865 w 8410685"/>
              <a:gd name="connsiteY1" fmla="*/ 4716953 h 5015323"/>
              <a:gd name="connsiteX2" fmla="*/ 2489627 w 8410685"/>
              <a:gd name="connsiteY2" fmla="*/ 4227709 h 5015323"/>
              <a:gd name="connsiteX3" fmla="*/ 3927997 w 8410685"/>
              <a:gd name="connsiteY3" fmla="*/ 2158948 h 5015323"/>
              <a:gd name="connsiteX4" fmla="*/ 4934994 w 8410685"/>
              <a:gd name="connsiteY4" fmla="*/ 341723 h 5015323"/>
              <a:gd name="connsiteX5" fmla="*/ 5536878 w 8410685"/>
              <a:gd name="connsiteY5" fmla="*/ 573217 h 5015323"/>
              <a:gd name="connsiteX6" fmla="*/ 5930417 w 8410685"/>
              <a:gd name="connsiteY6" fmla="*/ 40781 h 5015323"/>
              <a:gd name="connsiteX7" fmla="*/ 6347106 w 8410685"/>
              <a:gd name="connsiteY7" fmla="*/ 1858007 h 5015323"/>
              <a:gd name="connsiteX8" fmla="*/ 6567025 w 8410685"/>
              <a:gd name="connsiteY8" fmla="*/ 2737683 h 5015323"/>
              <a:gd name="connsiteX9" fmla="*/ 6937415 w 8410685"/>
              <a:gd name="connsiteY9" fmla="*/ 4219242 h 5015323"/>
              <a:gd name="connsiteX10" fmla="*/ 7178232 w 8410685"/>
              <a:gd name="connsiteY10" fmla="*/ 4707629 h 5015323"/>
              <a:gd name="connsiteX11" fmla="*/ 7438171 w 8410685"/>
              <a:gd name="connsiteY11" fmla="*/ 4893045 h 5015323"/>
              <a:gd name="connsiteX12" fmla="*/ 7943202 w 8410685"/>
              <a:gd name="connsiteY12" fmla="*/ 4938082 h 5015323"/>
              <a:gd name="connsiteX13" fmla="*/ 8410685 w 8410685"/>
              <a:gd name="connsiteY13" fmla="*/ 4912001 h 5015323"/>
              <a:gd name="connsiteX0" fmla="*/ 0 w 8369742"/>
              <a:gd name="connsiteY0" fmla="*/ 5015323 h 5015323"/>
              <a:gd name="connsiteX1" fmla="*/ 1427865 w 8369742"/>
              <a:gd name="connsiteY1" fmla="*/ 4716953 h 5015323"/>
              <a:gd name="connsiteX2" fmla="*/ 2489627 w 8369742"/>
              <a:gd name="connsiteY2" fmla="*/ 4227709 h 5015323"/>
              <a:gd name="connsiteX3" fmla="*/ 3927997 w 8369742"/>
              <a:gd name="connsiteY3" fmla="*/ 2158948 h 5015323"/>
              <a:gd name="connsiteX4" fmla="*/ 4934994 w 8369742"/>
              <a:gd name="connsiteY4" fmla="*/ 341723 h 5015323"/>
              <a:gd name="connsiteX5" fmla="*/ 5536878 w 8369742"/>
              <a:gd name="connsiteY5" fmla="*/ 573217 h 5015323"/>
              <a:gd name="connsiteX6" fmla="*/ 5930417 w 8369742"/>
              <a:gd name="connsiteY6" fmla="*/ 40781 h 5015323"/>
              <a:gd name="connsiteX7" fmla="*/ 6347106 w 8369742"/>
              <a:gd name="connsiteY7" fmla="*/ 1858007 h 5015323"/>
              <a:gd name="connsiteX8" fmla="*/ 6567025 w 8369742"/>
              <a:gd name="connsiteY8" fmla="*/ 2737683 h 5015323"/>
              <a:gd name="connsiteX9" fmla="*/ 6937415 w 8369742"/>
              <a:gd name="connsiteY9" fmla="*/ 4219242 h 5015323"/>
              <a:gd name="connsiteX10" fmla="*/ 7178232 w 8369742"/>
              <a:gd name="connsiteY10" fmla="*/ 4707629 h 5015323"/>
              <a:gd name="connsiteX11" fmla="*/ 7438171 w 8369742"/>
              <a:gd name="connsiteY11" fmla="*/ 4893045 h 5015323"/>
              <a:gd name="connsiteX12" fmla="*/ 7943202 w 8369742"/>
              <a:gd name="connsiteY12" fmla="*/ 4938082 h 5015323"/>
              <a:gd name="connsiteX13" fmla="*/ 8369742 w 8369742"/>
              <a:gd name="connsiteY13" fmla="*/ 4952944 h 5015323"/>
              <a:gd name="connsiteX0" fmla="*/ 0 w 8369742"/>
              <a:gd name="connsiteY0" fmla="*/ 5015323 h 5015323"/>
              <a:gd name="connsiteX1" fmla="*/ 1427865 w 8369742"/>
              <a:gd name="connsiteY1" fmla="*/ 4716953 h 5015323"/>
              <a:gd name="connsiteX2" fmla="*/ 2489627 w 8369742"/>
              <a:gd name="connsiteY2" fmla="*/ 4227709 h 5015323"/>
              <a:gd name="connsiteX3" fmla="*/ 3927997 w 8369742"/>
              <a:gd name="connsiteY3" fmla="*/ 2158948 h 5015323"/>
              <a:gd name="connsiteX4" fmla="*/ 4934994 w 8369742"/>
              <a:gd name="connsiteY4" fmla="*/ 341723 h 5015323"/>
              <a:gd name="connsiteX5" fmla="*/ 5536878 w 8369742"/>
              <a:gd name="connsiteY5" fmla="*/ 573217 h 5015323"/>
              <a:gd name="connsiteX6" fmla="*/ 5930417 w 8369742"/>
              <a:gd name="connsiteY6" fmla="*/ 40781 h 5015323"/>
              <a:gd name="connsiteX7" fmla="*/ 6347106 w 8369742"/>
              <a:gd name="connsiteY7" fmla="*/ 1858007 h 5015323"/>
              <a:gd name="connsiteX8" fmla="*/ 6567025 w 8369742"/>
              <a:gd name="connsiteY8" fmla="*/ 2737683 h 5015323"/>
              <a:gd name="connsiteX9" fmla="*/ 6937415 w 8369742"/>
              <a:gd name="connsiteY9" fmla="*/ 4219242 h 5015323"/>
              <a:gd name="connsiteX10" fmla="*/ 7178232 w 8369742"/>
              <a:gd name="connsiteY10" fmla="*/ 4707629 h 5015323"/>
              <a:gd name="connsiteX11" fmla="*/ 7438171 w 8369742"/>
              <a:gd name="connsiteY11" fmla="*/ 4893045 h 5015323"/>
              <a:gd name="connsiteX12" fmla="*/ 7943202 w 8369742"/>
              <a:gd name="connsiteY12" fmla="*/ 4938082 h 5015323"/>
              <a:gd name="connsiteX13" fmla="*/ 8369742 w 8369742"/>
              <a:gd name="connsiteY13" fmla="*/ 4952944 h 5015323"/>
              <a:gd name="connsiteX0" fmla="*/ 0 w 8381621"/>
              <a:gd name="connsiteY0" fmla="*/ 5015323 h 5015323"/>
              <a:gd name="connsiteX1" fmla="*/ 1427865 w 8381621"/>
              <a:gd name="connsiteY1" fmla="*/ 4716953 h 5015323"/>
              <a:gd name="connsiteX2" fmla="*/ 2489627 w 8381621"/>
              <a:gd name="connsiteY2" fmla="*/ 4227709 h 5015323"/>
              <a:gd name="connsiteX3" fmla="*/ 3927997 w 8381621"/>
              <a:gd name="connsiteY3" fmla="*/ 2158948 h 5015323"/>
              <a:gd name="connsiteX4" fmla="*/ 4934994 w 8381621"/>
              <a:gd name="connsiteY4" fmla="*/ 341723 h 5015323"/>
              <a:gd name="connsiteX5" fmla="*/ 5536878 w 8381621"/>
              <a:gd name="connsiteY5" fmla="*/ 573217 h 5015323"/>
              <a:gd name="connsiteX6" fmla="*/ 5930417 w 8381621"/>
              <a:gd name="connsiteY6" fmla="*/ 40781 h 5015323"/>
              <a:gd name="connsiteX7" fmla="*/ 6347106 w 8381621"/>
              <a:gd name="connsiteY7" fmla="*/ 1858007 h 5015323"/>
              <a:gd name="connsiteX8" fmla="*/ 6567025 w 8381621"/>
              <a:gd name="connsiteY8" fmla="*/ 2737683 h 5015323"/>
              <a:gd name="connsiteX9" fmla="*/ 6937415 w 8381621"/>
              <a:gd name="connsiteY9" fmla="*/ 4219242 h 5015323"/>
              <a:gd name="connsiteX10" fmla="*/ 7178232 w 8381621"/>
              <a:gd name="connsiteY10" fmla="*/ 4707629 h 5015323"/>
              <a:gd name="connsiteX11" fmla="*/ 7438171 w 8381621"/>
              <a:gd name="connsiteY11" fmla="*/ 4893045 h 5015323"/>
              <a:gd name="connsiteX12" fmla="*/ 7943202 w 8381621"/>
              <a:gd name="connsiteY12" fmla="*/ 4938082 h 5015323"/>
              <a:gd name="connsiteX13" fmla="*/ 8381621 w 8381621"/>
              <a:gd name="connsiteY13" fmla="*/ 4935134 h 5015323"/>
              <a:gd name="connsiteX0" fmla="*/ 0 w 8381621"/>
              <a:gd name="connsiteY0" fmla="*/ 5015323 h 5015323"/>
              <a:gd name="connsiteX1" fmla="*/ 1427865 w 8381621"/>
              <a:gd name="connsiteY1" fmla="*/ 4716953 h 5015323"/>
              <a:gd name="connsiteX2" fmla="*/ 2489627 w 8381621"/>
              <a:gd name="connsiteY2" fmla="*/ 4227709 h 5015323"/>
              <a:gd name="connsiteX3" fmla="*/ 3927997 w 8381621"/>
              <a:gd name="connsiteY3" fmla="*/ 2158948 h 5015323"/>
              <a:gd name="connsiteX4" fmla="*/ 4934994 w 8381621"/>
              <a:gd name="connsiteY4" fmla="*/ 341723 h 5015323"/>
              <a:gd name="connsiteX5" fmla="*/ 5536878 w 8381621"/>
              <a:gd name="connsiteY5" fmla="*/ 573217 h 5015323"/>
              <a:gd name="connsiteX6" fmla="*/ 5930417 w 8381621"/>
              <a:gd name="connsiteY6" fmla="*/ 40781 h 5015323"/>
              <a:gd name="connsiteX7" fmla="*/ 6347106 w 8381621"/>
              <a:gd name="connsiteY7" fmla="*/ 1858007 h 5015323"/>
              <a:gd name="connsiteX8" fmla="*/ 6567025 w 8381621"/>
              <a:gd name="connsiteY8" fmla="*/ 2737683 h 5015323"/>
              <a:gd name="connsiteX9" fmla="*/ 6937415 w 8381621"/>
              <a:gd name="connsiteY9" fmla="*/ 4219242 h 5015323"/>
              <a:gd name="connsiteX10" fmla="*/ 7178232 w 8381621"/>
              <a:gd name="connsiteY10" fmla="*/ 4707629 h 5015323"/>
              <a:gd name="connsiteX11" fmla="*/ 7438171 w 8381621"/>
              <a:gd name="connsiteY11" fmla="*/ 4893045 h 5015323"/>
              <a:gd name="connsiteX12" fmla="*/ 7943202 w 8381621"/>
              <a:gd name="connsiteY12" fmla="*/ 4938082 h 5015323"/>
              <a:gd name="connsiteX13" fmla="*/ 8381621 w 8381621"/>
              <a:gd name="connsiteY13" fmla="*/ 4935134 h 5015323"/>
              <a:gd name="connsiteX0" fmla="*/ 0 w 8298494"/>
              <a:gd name="connsiteY0" fmla="*/ 5015323 h 5015323"/>
              <a:gd name="connsiteX1" fmla="*/ 1427865 w 8298494"/>
              <a:gd name="connsiteY1" fmla="*/ 4716953 h 5015323"/>
              <a:gd name="connsiteX2" fmla="*/ 2489627 w 8298494"/>
              <a:gd name="connsiteY2" fmla="*/ 4227709 h 5015323"/>
              <a:gd name="connsiteX3" fmla="*/ 3927997 w 8298494"/>
              <a:gd name="connsiteY3" fmla="*/ 2158948 h 5015323"/>
              <a:gd name="connsiteX4" fmla="*/ 4934994 w 8298494"/>
              <a:gd name="connsiteY4" fmla="*/ 341723 h 5015323"/>
              <a:gd name="connsiteX5" fmla="*/ 5536878 w 8298494"/>
              <a:gd name="connsiteY5" fmla="*/ 573217 h 5015323"/>
              <a:gd name="connsiteX6" fmla="*/ 5930417 w 8298494"/>
              <a:gd name="connsiteY6" fmla="*/ 40781 h 5015323"/>
              <a:gd name="connsiteX7" fmla="*/ 6347106 w 8298494"/>
              <a:gd name="connsiteY7" fmla="*/ 1858007 h 5015323"/>
              <a:gd name="connsiteX8" fmla="*/ 6567025 w 8298494"/>
              <a:gd name="connsiteY8" fmla="*/ 2737683 h 5015323"/>
              <a:gd name="connsiteX9" fmla="*/ 6937415 w 8298494"/>
              <a:gd name="connsiteY9" fmla="*/ 4219242 h 5015323"/>
              <a:gd name="connsiteX10" fmla="*/ 7178232 w 8298494"/>
              <a:gd name="connsiteY10" fmla="*/ 4707629 h 5015323"/>
              <a:gd name="connsiteX11" fmla="*/ 7438171 w 8298494"/>
              <a:gd name="connsiteY11" fmla="*/ 4893045 h 5015323"/>
              <a:gd name="connsiteX12" fmla="*/ 7943202 w 8298494"/>
              <a:gd name="connsiteY12" fmla="*/ 4938082 h 5015323"/>
              <a:gd name="connsiteX13" fmla="*/ 8298494 w 8298494"/>
              <a:gd name="connsiteY13" fmla="*/ 4941072 h 5015323"/>
              <a:gd name="connsiteX0" fmla="*/ 0 w 8298494"/>
              <a:gd name="connsiteY0" fmla="*/ 5015323 h 5015323"/>
              <a:gd name="connsiteX1" fmla="*/ 1427865 w 8298494"/>
              <a:gd name="connsiteY1" fmla="*/ 4716953 h 5015323"/>
              <a:gd name="connsiteX2" fmla="*/ 2489627 w 8298494"/>
              <a:gd name="connsiteY2" fmla="*/ 4227709 h 5015323"/>
              <a:gd name="connsiteX3" fmla="*/ 3927997 w 8298494"/>
              <a:gd name="connsiteY3" fmla="*/ 2158948 h 5015323"/>
              <a:gd name="connsiteX4" fmla="*/ 4934994 w 8298494"/>
              <a:gd name="connsiteY4" fmla="*/ 341723 h 5015323"/>
              <a:gd name="connsiteX5" fmla="*/ 5536878 w 8298494"/>
              <a:gd name="connsiteY5" fmla="*/ 573217 h 5015323"/>
              <a:gd name="connsiteX6" fmla="*/ 5930417 w 8298494"/>
              <a:gd name="connsiteY6" fmla="*/ 40781 h 5015323"/>
              <a:gd name="connsiteX7" fmla="*/ 6347106 w 8298494"/>
              <a:gd name="connsiteY7" fmla="*/ 1858007 h 5015323"/>
              <a:gd name="connsiteX8" fmla="*/ 6567025 w 8298494"/>
              <a:gd name="connsiteY8" fmla="*/ 2737683 h 5015323"/>
              <a:gd name="connsiteX9" fmla="*/ 6937415 w 8298494"/>
              <a:gd name="connsiteY9" fmla="*/ 4219242 h 5015323"/>
              <a:gd name="connsiteX10" fmla="*/ 7178232 w 8298494"/>
              <a:gd name="connsiteY10" fmla="*/ 4707629 h 5015323"/>
              <a:gd name="connsiteX11" fmla="*/ 7438171 w 8298494"/>
              <a:gd name="connsiteY11" fmla="*/ 4893045 h 5015323"/>
              <a:gd name="connsiteX12" fmla="*/ 7943202 w 8298494"/>
              <a:gd name="connsiteY12" fmla="*/ 4938082 h 5015323"/>
              <a:gd name="connsiteX13" fmla="*/ 8298494 w 8298494"/>
              <a:gd name="connsiteY13" fmla="*/ 4941072 h 5015323"/>
              <a:gd name="connsiteX0" fmla="*/ 0 w 8298494"/>
              <a:gd name="connsiteY0" fmla="*/ 5015323 h 5015323"/>
              <a:gd name="connsiteX1" fmla="*/ 1427865 w 8298494"/>
              <a:gd name="connsiteY1" fmla="*/ 4716953 h 5015323"/>
              <a:gd name="connsiteX2" fmla="*/ 2489627 w 8298494"/>
              <a:gd name="connsiteY2" fmla="*/ 4227709 h 5015323"/>
              <a:gd name="connsiteX3" fmla="*/ 3927997 w 8298494"/>
              <a:gd name="connsiteY3" fmla="*/ 2158948 h 5015323"/>
              <a:gd name="connsiteX4" fmla="*/ 4934994 w 8298494"/>
              <a:gd name="connsiteY4" fmla="*/ 341723 h 5015323"/>
              <a:gd name="connsiteX5" fmla="*/ 5536878 w 8298494"/>
              <a:gd name="connsiteY5" fmla="*/ 573217 h 5015323"/>
              <a:gd name="connsiteX6" fmla="*/ 5930417 w 8298494"/>
              <a:gd name="connsiteY6" fmla="*/ 40781 h 5015323"/>
              <a:gd name="connsiteX7" fmla="*/ 6347106 w 8298494"/>
              <a:gd name="connsiteY7" fmla="*/ 1858007 h 5015323"/>
              <a:gd name="connsiteX8" fmla="*/ 6567025 w 8298494"/>
              <a:gd name="connsiteY8" fmla="*/ 2737683 h 5015323"/>
              <a:gd name="connsiteX9" fmla="*/ 6937415 w 8298494"/>
              <a:gd name="connsiteY9" fmla="*/ 4219242 h 5015323"/>
              <a:gd name="connsiteX10" fmla="*/ 7178232 w 8298494"/>
              <a:gd name="connsiteY10" fmla="*/ 4707629 h 5015323"/>
              <a:gd name="connsiteX11" fmla="*/ 7438171 w 8298494"/>
              <a:gd name="connsiteY11" fmla="*/ 4893045 h 5015323"/>
              <a:gd name="connsiteX12" fmla="*/ 7966956 w 8298494"/>
              <a:gd name="connsiteY12" fmla="*/ 4920272 h 5015323"/>
              <a:gd name="connsiteX13" fmla="*/ 8298494 w 8298494"/>
              <a:gd name="connsiteY13" fmla="*/ 4941072 h 5015323"/>
              <a:gd name="connsiteX0" fmla="*/ 0 w 8298494"/>
              <a:gd name="connsiteY0" fmla="*/ 5015323 h 5015323"/>
              <a:gd name="connsiteX1" fmla="*/ 1427865 w 8298494"/>
              <a:gd name="connsiteY1" fmla="*/ 4716953 h 5015323"/>
              <a:gd name="connsiteX2" fmla="*/ 2489627 w 8298494"/>
              <a:gd name="connsiteY2" fmla="*/ 4227709 h 5015323"/>
              <a:gd name="connsiteX3" fmla="*/ 3927997 w 8298494"/>
              <a:gd name="connsiteY3" fmla="*/ 2158948 h 5015323"/>
              <a:gd name="connsiteX4" fmla="*/ 4934994 w 8298494"/>
              <a:gd name="connsiteY4" fmla="*/ 341723 h 5015323"/>
              <a:gd name="connsiteX5" fmla="*/ 5536878 w 8298494"/>
              <a:gd name="connsiteY5" fmla="*/ 573217 h 5015323"/>
              <a:gd name="connsiteX6" fmla="*/ 5930417 w 8298494"/>
              <a:gd name="connsiteY6" fmla="*/ 40781 h 5015323"/>
              <a:gd name="connsiteX7" fmla="*/ 6347106 w 8298494"/>
              <a:gd name="connsiteY7" fmla="*/ 1858007 h 5015323"/>
              <a:gd name="connsiteX8" fmla="*/ 6567025 w 8298494"/>
              <a:gd name="connsiteY8" fmla="*/ 2737683 h 5015323"/>
              <a:gd name="connsiteX9" fmla="*/ 6937415 w 8298494"/>
              <a:gd name="connsiteY9" fmla="*/ 4219242 h 5015323"/>
              <a:gd name="connsiteX10" fmla="*/ 7178232 w 8298494"/>
              <a:gd name="connsiteY10" fmla="*/ 4707629 h 5015323"/>
              <a:gd name="connsiteX11" fmla="*/ 7438171 w 8298494"/>
              <a:gd name="connsiteY11" fmla="*/ 4893045 h 5015323"/>
              <a:gd name="connsiteX12" fmla="*/ 7972897 w 8298494"/>
              <a:gd name="connsiteY12" fmla="*/ 4944026 h 5015323"/>
              <a:gd name="connsiteX13" fmla="*/ 8298494 w 8298494"/>
              <a:gd name="connsiteY13" fmla="*/ 4941072 h 5015323"/>
              <a:gd name="connsiteX0" fmla="*/ 0 w 8437912"/>
              <a:gd name="connsiteY0" fmla="*/ 5015323 h 5015323"/>
              <a:gd name="connsiteX1" fmla="*/ 1427865 w 8437912"/>
              <a:gd name="connsiteY1" fmla="*/ 4716953 h 5015323"/>
              <a:gd name="connsiteX2" fmla="*/ 2489627 w 8437912"/>
              <a:gd name="connsiteY2" fmla="*/ 4227709 h 5015323"/>
              <a:gd name="connsiteX3" fmla="*/ 3927997 w 8437912"/>
              <a:gd name="connsiteY3" fmla="*/ 2158948 h 5015323"/>
              <a:gd name="connsiteX4" fmla="*/ 4934994 w 8437912"/>
              <a:gd name="connsiteY4" fmla="*/ 341723 h 5015323"/>
              <a:gd name="connsiteX5" fmla="*/ 5536878 w 8437912"/>
              <a:gd name="connsiteY5" fmla="*/ 573217 h 5015323"/>
              <a:gd name="connsiteX6" fmla="*/ 5930417 w 8437912"/>
              <a:gd name="connsiteY6" fmla="*/ 40781 h 5015323"/>
              <a:gd name="connsiteX7" fmla="*/ 6347106 w 8437912"/>
              <a:gd name="connsiteY7" fmla="*/ 1858007 h 5015323"/>
              <a:gd name="connsiteX8" fmla="*/ 6567025 w 8437912"/>
              <a:gd name="connsiteY8" fmla="*/ 2737683 h 5015323"/>
              <a:gd name="connsiteX9" fmla="*/ 6937415 w 8437912"/>
              <a:gd name="connsiteY9" fmla="*/ 4219242 h 5015323"/>
              <a:gd name="connsiteX10" fmla="*/ 7178232 w 8437912"/>
              <a:gd name="connsiteY10" fmla="*/ 4707629 h 5015323"/>
              <a:gd name="connsiteX11" fmla="*/ 7438171 w 8437912"/>
              <a:gd name="connsiteY11" fmla="*/ 4893045 h 5015323"/>
              <a:gd name="connsiteX12" fmla="*/ 7972897 w 8437912"/>
              <a:gd name="connsiteY12" fmla="*/ 4944026 h 5015323"/>
              <a:gd name="connsiteX13" fmla="*/ 8437912 w 8437912"/>
              <a:gd name="connsiteY13" fmla="*/ 4920573 h 5015323"/>
              <a:gd name="connsiteX0" fmla="*/ 0 w 8437912"/>
              <a:gd name="connsiteY0" fmla="*/ 5015323 h 5015323"/>
              <a:gd name="connsiteX1" fmla="*/ 1427865 w 8437912"/>
              <a:gd name="connsiteY1" fmla="*/ 4716953 h 5015323"/>
              <a:gd name="connsiteX2" fmla="*/ 2489627 w 8437912"/>
              <a:gd name="connsiteY2" fmla="*/ 4227709 h 5015323"/>
              <a:gd name="connsiteX3" fmla="*/ 3927997 w 8437912"/>
              <a:gd name="connsiteY3" fmla="*/ 2158948 h 5015323"/>
              <a:gd name="connsiteX4" fmla="*/ 4934994 w 8437912"/>
              <a:gd name="connsiteY4" fmla="*/ 341723 h 5015323"/>
              <a:gd name="connsiteX5" fmla="*/ 5536878 w 8437912"/>
              <a:gd name="connsiteY5" fmla="*/ 573217 h 5015323"/>
              <a:gd name="connsiteX6" fmla="*/ 5930417 w 8437912"/>
              <a:gd name="connsiteY6" fmla="*/ 40781 h 5015323"/>
              <a:gd name="connsiteX7" fmla="*/ 6347106 w 8437912"/>
              <a:gd name="connsiteY7" fmla="*/ 1858007 h 5015323"/>
              <a:gd name="connsiteX8" fmla="*/ 6567025 w 8437912"/>
              <a:gd name="connsiteY8" fmla="*/ 2737683 h 5015323"/>
              <a:gd name="connsiteX9" fmla="*/ 6937415 w 8437912"/>
              <a:gd name="connsiteY9" fmla="*/ 4219242 h 5015323"/>
              <a:gd name="connsiteX10" fmla="*/ 7178232 w 8437912"/>
              <a:gd name="connsiteY10" fmla="*/ 4707629 h 5015323"/>
              <a:gd name="connsiteX11" fmla="*/ 7438171 w 8437912"/>
              <a:gd name="connsiteY11" fmla="*/ 4893045 h 5015323"/>
              <a:gd name="connsiteX12" fmla="*/ 7972897 w 8437912"/>
              <a:gd name="connsiteY12" fmla="*/ 4944026 h 5015323"/>
              <a:gd name="connsiteX13" fmla="*/ 8437912 w 8437912"/>
              <a:gd name="connsiteY13" fmla="*/ 4920573 h 5015323"/>
              <a:gd name="connsiteX0" fmla="*/ 0 w 8298500"/>
              <a:gd name="connsiteY0" fmla="*/ 5015323 h 5015323"/>
              <a:gd name="connsiteX1" fmla="*/ 1427865 w 8298500"/>
              <a:gd name="connsiteY1" fmla="*/ 4716953 h 5015323"/>
              <a:gd name="connsiteX2" fmla="*/ 2489627 w 8298500"/>
              <a:gd name="connsiteY2" fmla="*/ 4227709 h 5015323"/>
              <a:gd name="connsiteX3" fmla="*/ 3927997 w 8298500"/>
              <a:gd name="connsiteY3" fmla="*/ 2158948 h 5015323"/>
              <a:gd name="connsiteX4" fmla="*/ 4934994 w 8298500"/>
              <a:gd name="connsiteY4" fmla="*/ 341723 h 5015323"/>
              <a:gd name="connsiteX5" fmla="*/ 5536878 w 8298500"/>
              <a:gd name="connsiteY5" fmla="*/ 573217 h 5015323"/>
              <a:gd name="connsiteX6" fmla="*/ 5930417 w 8298500"/>
              <a:gd name="connsiteY6" fmla="*/ 40781 h 5015323"/>
              <a:gd name="connsiteX7" fmla="*/ 6347106 w 8298500"/>
              <a:gd name="connsiteY7" fmla="*/ 1858007 h 5015323"/>
              <a:gd name="connsiteX8" fmla="*/ 6567025 w 8298500"/>
              <a:gd name="connsiteY8" fmla="*/ 2737683 h 5015323"/>
              <a:gd name="connsiteX9" fmla="*/ 6937415 w 8298500"/>
              <a:gd name="connsiteY9" fmla="*/ 4219242 h 5015323"/>
              <a:gd name="connsiteX10" fmla="*/ 7178232 w 8298500"/>
              <a:gd name="connsiteY10" fmla="*/ 4707629 h 5015323"/>
              <a:gd name="connsiteX11" fmla="*/ 7438171 w 8298500"/>
              <a:gd name="connsiteY11" fmla="*/ 4893045 h 5015323"/>
              <a:gd name="connsiteX12" fmla="*/ 7972897 w 8298500"/>
              <a:gd name="connsiteY12" fmla="*/ 4944026 h 5015323"/>
              <a:gd name="connsiteX13" fmla="*/ 8298500 w 8298500"/>
              <a:gd name="connsiteY13" fmla="*/ 4945178 h 5015323"/>
              <a:gd name="connsiteX0" fmla="*/ 0 w 8298500"/>
              <a:gd name="connsiteY0" fmla="*/ 5015323 h 5015323"/>
              <a:gd name="connsiteX1" fmla="*/ 1427865 w 8298500"/>
              <a:gd name="connsiteY1" fmla="*/ 4716953 h 5015323"/>
              <a:gd name="connsiteX2" fmla="*/ 2489627 w 8298500"/>
              <a:gd name="connsiteY2" fmla="*/ 4227709 h 5015323"/>
              <a:gd name="connsiteX3" fmla="*/ 3927997 w 8298500"/>
              <a:gd name="connsiteY3" fmla="*/ 2158948 h 5015323"/>
              <a:gd name="connsiteX4" fmla="*/ 4934994 w 8298500"/>
              <a:gd name="connsiteY4" fmla="*/ 341723 h 5015323"/>
              <a:gd name="connsiteX5" fmla="*/ 5536878 w 8298500"/>
              <a:gd name="connsiteY5" fmla="*/ 573217 h 5015323"/>
              <a:gd name="connsiteX6" fmla="*/ 5930417 w 8298500"/>
              <a:gd name="connsiteY6" fmla="*/ 40781 h 5015323"/>
              <a:gd name="connsiteX7" fmla="*/ 6347106 w 8298500"/>
              <a:gd name="connsiteY7" fmla="*/ 1858007 h 5015323"/>
              <a:gd name="connsiteX8" fmla="*/ 6567025 w 8298500"/>
              <a:gd name="connsiteY8" fmla="*/ 2737683 h 5015323"/>
              <a:gd name="connsiteX9" fmla="*/ 6937415 w 8298500"/>
              <a:gd name="connsiteY9" fmla="*/ 4219242 h 5015323"/>
              <a:gd name="connsiteX10" fmla="*/ 7178232 w 8298500"/>
              <a:gd name="connsiteY10" fmla="*/ 4707629 h 5015323"/>
              <a:gd name="connsiteX11" fmla="*/ 7438171 w 8298500"/>
              <a:gd name="connsiteY11" fmla="*/ 4893045 h 5015323"/>
              <a:gd name="connsiteX12" fmla="*/ 7972897 w 8298500"/>
              <a:gd name="connsiteY12" fmla="*/ 4944026 h 5015323"/>
              <a:gd name="connsiteX13" fmla="*/ 8298500 w 8298500"/>
              <a:gd name="connsiteY13" fmla="*/ 4945178 h 5015323"/>
              <a:gd name="connsiteX0" fmla="*/ 0 w 8298500"/>
              <a:gd name="connsiteY0" fmla="*/ 5015323 h 5015323"/>
              <a:gd name="connsiteX1" fmla="*/ 1427865 w 8298500"/>
              <a:gd name="connsiteY1" fmla="*/ 4716953 h 5015323"/>
              <a:gd name="connsiteX2" fmla="*/ 2489627 w 8298500"/>
              <a:gd name="connsiteY2" fmla="*/ 4227709 h 5015323"/>
              <a:gd name="connsiteX3" fmla="*/ 3927997 w 8298500"/>
              <a:gd name="connsiteY3" fmla="*/ 2158948 h 5015323"/>
              <a:gd name="connsiteX4" fmla="*/ 4934994 w 8298500"/>
              <a:gd name="connsiteY4" fmla="*/ 341723 h 5015323"/>
              <a:gd name="connsiteX5" fmla="*/ 5536878 w 8298500"/>
              <a:gd name="connsiteY5" fmla="*/ 573217 h 5015323"/>
              <a:gd name="connsiteX6" fmla="*/ 5930417 w 8298500"/>
              <a:gd name="connsiteY6" fmla="*/ 40781 h 5015323"/>
              <a:gd name="connsiteX7" fmla="*/ 6347106 w 8298500"/>
              <a:gd name="connsiteY7" fmla="*/ 1858007 h 5015323"/>
              <a:gd name="connsiteX8" fmla="*/ 6567025 w 8298500"/>
              <a:gd name="connsiteY8" fmla="*/ 2737683 h 5015323"/>
              <a:gd name="connsiteX9" fmla="*/ 6937415 w 8298500"/>
              <a:gd name="connsiteY9" fmla="*/ 4219242 h 5015323"/>
              <a:gd name="connsiteX10" fmla="*/ 7178232 w 8298500"/>
              <a:gd name="connsiteY10" fmla="*/ 4707629 h 5015323"/>
              <a:gd name="connsiteX11" fmla="*/ 7438171 w 8298500"/>
              <a:gd name="connsiteY11" fmla="*/ 4893045 h 5015323"/>
              <a:gd name="connsiteX12" fmla="*/ 7972897 w 8298500"/>
              <a:gd name="connsiteY12" fmla="*/ 4944026 h 5015323"/>
              <a:gd name="connsiteX13" fmla="*/ 8298500 w 8298500"/>
              <a:gd name="connsiteY13" fmla="*/ 4945178 h 5015323"/>
              <a:gd name="connsiteX0" fmla="*/ 0 w 8607992"/>
              <a:gd name="connsiteY0" fmla="*/ 5015323 h 5015323"/>
              <a:gd name="connsiteX1" fmla="*/ 1427865 w 8607992"/>
              <a:gd name="connsiteY1" fmla="*/ 4716953 h 5015323"/>
              <a:gd name="connsiteX2" fmla="*/ 2489627 w 8607992"/>
              <a:gd name="connsiteY2" fmla="*/ 4227709 h 5015323"/>
              <a:gd name="connsiteX3" fmla="*/ 3927997 w 8607992"/>
              <a:gd name="connsiteY3" fmla="*/ 2158948 h 5015323"/>
              <a:gd name="connsiteX4" fmla="*/ 4934994 w 8607992"/>
              <a:gd name="connsiteY4" fmla="*/ 341723 h 5015323"/>
              <a:gd name="connsiteX5" fmla="*/ 5536878 w 8607992"/>
              <a:gd name="connsiteY5" fmla="*/ 573217 h 5015323"/>
              <a:gd name="connsiteX6" fmla="*/ 5930417 w 8607992"/>
              <a:gd name="connsiteY6" fmla="*/ 40781 h 5015323"/>
              <a:gd name="connsiteX7" fmla="*/ 6347106 w 8607992"/>
              <a:gd name="connsiteY7" fmla="*/ 1858007 h 5015323"/>
              <a:gd name="connsiteX8" fmla="*/ 6567025 w 8607992"/>
              <a:gd name="connsiteY8" fmla="*/ 2737683 h 5015323"/>
              <a:gd name="connsiteX9" fmla="*/ 6937415 w 8607992"/>
              <a:gd name="connsiteY9" fmla="*/ 4219242 h 5015323"/>
              <a:gd name="connsiteX10" fmla="*/ 7178232 w 8607992"/>
              <a:gd name="connsiteY10" fmla="*/ 4707629 h 5015323"/>
              <a:gd name="connsiteX11" fmla="*/ 7438171 w 8607992"/>
              <a:gd name="connsiteY11" fmla="*/ 4893045 h 5015323"/>
              <a:gd name="connsiteX12" fmla="*/ 7972897 w 8607992"/>
              <a:gd name="connsiteY12" fmla="*/ 4944026 h 5015323"/>
              <a:gd name="connsiteX13" fmla="*/ 8607992 w 8607992"/>
              <a:gd name="connsiteY13" fmla="*/ 4973317 h 5015323"/>
              <a:gd name="connsiteX0" fmla="*/ 0 w 8607992"/>
              <a:gd name="connsiteY0" fmla="*/ 5015323 h 5015323"/>
              <a:gd name="connsiteX1" fmla="*/ 1427865 w 8607992"/>
              <a:gd name="connsiteY1" fmla="*/ 4716953 h 5015323"/>
              <a:gd name="connsiteX2" fmla="*/ 2489627 w 8607992"/>
              <a:gd name="connsiteY2" fmla="*/ 4227709 h 5015323"/>
              <a:gd name="connsiteX3" fmla="*/ 3927997 w 8607992"/>
              <a:gd name="connsiteY3" fmla="*/ 2158948 h 5015323"/>
              <a:gd name="connsiteX4" fmla="*/ 4934994 w 8607992"/>
              <a:gd name="connsiteY4" fmla="*/ 341723 h 5015323"/>
              <a:gd name="connsiteX5" fmla="*/ 5536878 w 8607992"/>
              <a:gd name="connsiteY5" fmla="*/ 573217 h 5015323"/>
              <a:gd name="connsiteX6" fmla="*/ 5930417 w 8607992"/>
              <a:gd name="connsiteY6" fmla="*/ 40781 h 5015323"/>
              <a:gd name="connsiteX7" fmla="*/ 6347106 w 8607992"/>
              <a:gd name="connsiteY7" fmla="*/ 1858007 h 5015323"/>
              <a:gd name="connsiteX8" fmla="*/ 6567025 w 8607992"/>
              <a:gd name="connsiteY8" fmla="*/ 2737683 h 5015323"/>
              <a:gd name="connsiteX9" fmla="*/ 6937415 w 8607992"/>
              <a:gd name="connsiteY9" fmla="*/ 4219242 h 5015323"/>
              <a:gd name="connsiteX10" fmla="*/ 7178232 w 8607992"/>
              <a:gd name="connsiteY10" fmla="*/ 4707629 h 5015323"/>
              <a:gd name="connsiteX11" fmla="*/ 7438171 w 8607992"/>
              <a:gd name="connsiteY11" fmla="*/ 4893045 h 5015323"/>
              <a:gd name="connsiteX12" fmla="*/ 7979772 w 8607992"/>
              <a:gd name="connsiteY12" fmla="*/ 4957779 h 5015323"/>
              <a:gd name="connsiteX13" fmla="*/ 8607992 w 8607992"/>
              <a:gd name="connsiteY13" fmla="*/ 4973317 h 5015323"/>
              <a:gd name="connsiteX0" fmla="*/ 0 w 8607992"/>
              <a:gd name="connsiteY0" fmla="*/ 5015323 h 5015323"/>
              <a:gd name="connsiteX1" fmla="*/ 1427865 w 8607992"/>
              <a:gd name="connsiteY1" fmla="*/ 4716953 h 5015323"/>
              <a:gd name="connsiteX2" fmla="*/ 2489627 w 8607992"/>
              <a:gd name="connsiteY2" fmla="*/ 4227709 h 5015323"/>
              <a:gd name="connsiteX3" fmla="*/ 3927997 w 8607992"/>
              <a:gd name="connsiteY3" fmla="*/ 2158948 h 5015323"/>
              <a:gd name="connsiteX4" fmla="*/ 4934994 w 8607992"/>
              <a:gd name="connsiteY4" fmla="*/ 341723 h 5015323"/>
              <a:gd name="connsiteX5" fmla="*/ 5536878 w 8607992"/>
              <a:gd name="connsiteY5" fmla="*/ 573217 h 5015323"/>
              <a:gd name="connsiteX6" fmla="*/ 5930417 w 8607992"/>
              <a:gd name="connsiteY6" fmla="*/ 40781 h 5015323"/>
              <a:gd name="connsiteX7" fmla="*/ 6347106 w 8607992"/>
              <a:gd name="connsiteY7" fmla="*/ 1858007 h 5015323"/>
              <a:gd name="connsiteX8" fmla="*/ 6567025 w 8607992"/>
              <a:gd name="connsiteY8" fmla="*/ 2737683 h 5015323"/>
              <a:gd name="connsiteX9" fmla="*/ 6937415 w 8607992"/>
              <a:gd name="connsiteY9" fmla="*/ 4219242 h 5015323"/>
              <a:gd name="connsiteX10" fmla="*/ 7178232 w 8607992"/>
              <a:gd name="connsiteY10" fmla="*/ 4707629 h 5015323"/>
              <a:gd name="connsiteX11" fmla="*/ 7438171 w 8607992"/>
              <a:gd name="connsiteY11" fmla="*/ 4893045 h 5015323"/>
              <a:gd name="connsiteX12" fmla="*/ 7979772 w 8607992"/>
              <a:gd name="connsiteY12" fmla="*/ 4957779 h 5015323"/>
              <a:gd name="connsiteX13" fmla="*/ 8607992 w 8607992"/>
              <a:gd name="connsiteY13" fmla="*/ 4973317 h 5015323"/>
              <a:gd name="connsiteX0" fmla="*/ 0 w 8621746"/>
              <a:gd name="connsiteY0" fmla="*/ 5015323 h 5015323"/>
              <a:gd name="connsiteX1" fmla="*/ 1427865 w 8621746"/>
              <a:gd name="connsiteY1" fmla="*/ 4716953 h 5015323"/>
              <a:gd name="connsiteX2" fmla="*/ 2489627 w 8621746"/>
              <a:gd name="connsiteY2" fmla="*/ 4227709 h 5015323"/>
              <a:gd name="connsiteX3" fmla="*/ 3927997 w 8621746"/>
              <a:gd name="connsiteY3" fmla="*/ 2158948 h 5015323"/>
              <a:gd name="connsiteX4" fmla="*/ 4934994 w 8621746"/>
              <a:gd name="connsiteY4" fmla="*/ 341723 h 5015323"/>
              <a:gd name="connsiteX5" fmla="*/ 5536878 w 8621746"/>
              <a:gd name="connsiteY5" fmla="*/ 573217 h 5015323"/>
              <a:gd name="connsiteX6" fmla="*/ 5930417 w 8621746"/>
              <a:gd name="connsiteY6" fmla="*/ 40781 h 5015323"/>
              <a:gd name="connsiteX7" fmla="*/ 6347106 w 8621746"/>
              <a:gd name="connsiteY7" fmla="*/ 1858007 h 5015323"/>
              <a:gd name="connsiteX8" fmla="*/ 6567025 w 8621746"/>
              <a:gd name="connsiteY8" fmla="*/ 2737683 h 5015323"/>
              <a:gd name="connsiteX9" fmla="*/ 6937415 w 8621746"/>
              <a:gd name="connsiteY9" fmla="*/ 4219242 h 5015323"/>
              <a:gd name="connsiteX10" fmla="*/ 7178232 w 8621746"/>
              <a:gd name="connsiteY10" fmla="*/ 4707629 h 5015323"/>
              <a:gd name="connsiteX11" fmla="*/ 7438171 w 8621746"/>
              <a:gd name="connsiteY11" fmla="*/ 4893045 h 5015323"/>
              <a:gd name="connsiteX12" fmla="*/ 7979772 w 8621746"/>
              <a:gd name="connsiteY12" fmla="*/ 4957779 h 5015323"/>
              <a:gd name="connsiteX13" fmla="*/ 8621746 w 8621746"/>
              <a:gd name="connsiteY13" fmla="*/ 4959570 h 5015323"/>
              <a:gd name="connsiteX0" fmla="*/ 0 w 8532372"/>
              <a:gd name="connsiteY0" fmla="*/ 5015323 h 5015323"/>
              <a:gd name="connsiteX1" fmla="*/ 1427865 w 8532372"/>
              <a:gd name="connsiteY1" fmla="*/ 4716953 h 5015323"/>
              <a:gd name="connsiteX2" fmla="*/ 2489627 w 8532372"/>
              <a:gd name="connsiteY2" fmla="*/ 4227709 h 5015323"/>
              <a:gd name="connsiteX3" fmla="*/ 3927997 w 8532372"/>
              <a:gd name="connsiteY3" fmla="*/ 2158948 h 5015323"/>
              <a:gd name="connsiteX4" fmla="*/ 4934994 w 8532372"/>
              <a:gd name="connsiteY4" fmla="*/ 341723 h 5015323"/>
              <a:gd name="connsiteX5" fmla="*/ 5536878 w 8532372"/>
              <a:gd name="connsiteY5" fmla="*/ 573217 h 5015323"/>
              <a:gd name="connsiteX6" fmla="*/ 5930417 w 8532372"/>
              <a:gd name="connsiteY6" fmla="*/ 40781 h 5015323"/>
              <a:gd name="connsiteX7" fmla="*/ 6347106 w 8532372"/>
              <a:gd name="connsiteY7" fmla="*/ 1858007 h 5015323"/>
              <a:gd name="connsiteX8" fmla="*/ 6567025 w 8532372"/>
              <a:gd name="connsiteY8" fmla="*/ 2737683 h 5015323"/>
              <a:gd name="connsiteX9" fmla="*/ 6937415 w 8532372"/>
              <a:gd name="connsiteY9" fmla="*/ 4219242 h 5015323"/>
              <a:gd name="connsiteX10" fmla="*/ 7178232 w 8532372"/>
              <a:gd name="connsiteY10" fmla="*/ 4707629 h 5015323"/>
              <a:gd name="connsiteX11" fmla="*/ 7438171 w 8532372"/>
              <a:gd name="connsiteY11" fmla="*/ 4893045 h 5015323"/>
              <a:gd name="connsiteX12" fmla="*/ 7979772 w 8532372"/>
              <a:gd name="connsiteY12" fmla="*/ 4957779 h 5015323"/>
              <a:gd name="connsiteX13" fmla="*/ 8532372 w 8532372"/>
              <a:gd name="connsiteY13" fmla="*/ 4966448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7979772 w 8477374"/>
              <a:gd name="connsiteY12" fmla="*/ 4957779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7979772 w 8477374"/>
              <a:gd name="connsiteY12" fmla="*/ 4957779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7952271 w 8477374"/>
              <a:gd name="connsiteY12" fmla="*/ 4978408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7972897 w 8477374"/>
              <a:gd name="connsiteY12" fmla="*/ 4957786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262582"/>
              <a:gd name="connsiteY0" fmla="*/ 5003052 h 5003052"/>
              <a:gd name="connsiteX1" fmla="*/ 1213073 w 8262582"/>
              <a:gd name="connsiteY1" fmla="*/ 4716953 h 5003052"/>
              <a:gd name="connsiteX2" fmla="*/ 2274835 w 8262582"/>
              <a:gd name="connsiteY2" fmla="*/ 4227709 h 5003052"/>
              <a:gd name="connsiteX3" fmla="*/ 3713205 w 8262582"/>
              <a:gd name="connsiteY3" fmla="*/ 2158948 h 5003052"/>
              <a:gd name="connsiteX4" fmla="*/ 4720202 w 8262582"/>
              <a:gd name="connsiteY4" fmla="*/ 341723 h 5003052"/>
              <a:gd name="connsiteX5" fmla="*/ 5322086 w 8262582"/>
              <a:gd name="connsiteY5" fmla="*/ 573217 h 5003052"/>
              <a:gd name="connsiteX6" fmla="*/ 5715625 w 8262582"/>
              <a:gd name="connsiteY6" fmla="*/ 40781 h 5003052"/>
              <a:gd name="connsiteX7" fmla="*/ 6132314 w 8262582"/>
              <a:gd name="connsiteY7" fmla="*/ 1858007 h 5003052"/>
              <a:gd name="connsiteX8" fmla="*/ 6352233 w 8262582"/>
              <a:gd name="connsiteY8" fmla="*/ 2737683 h 5003052"/>
              <a:gd name="connsiteX9" fmla="*/ 6722623 w 8262582"/>
              <a:gd name="connsiteY9" fmla="*/ 4219242 h 5003052"/>
              <a:gd name="connsiteX10" fmla="*/ 6963440 w 8262582"/>
              <a:gd name="connsiteY10" fmla="*/ 4707629 h 5003052"/>
              <a:gd name="connsiteX11" fmla="*/ 7223379 w 8262582"/>
              <a:gd name="connsiteY11" fmla="*/ 4893045 h 5003052"/>
              <a:gd name="connsiteX12" fmla="*/ 7810859 w 8262582"/>
              <a:gd name="connsiteY12" fmla="*/ 4966581 h 5003052"/>
              <a:gd name="connsiteX13" fmla="*/ 8262582 w 8262582"/>
              <a:gd name="connsiteY13" fmla="*/ 4966451 h 5003052"/>
              <a:gd name="connsiteX0" fmla="*/ 0 w 8477374"/>
              <a:gd name="connsiteY0" fmla="*/ 5009189 h 5009189"/>
              <a:gd name="connsiteX1" fmla="*/ 1427865 w 8477374"/>
              <a:gd name="connsiteY1" fmla="*/ 4716953 h 5009189"/>
              <a:gd name="connsiteX2" fmla="*/ 2489627 w 8477374"/>
              <a:gd name="connsiteY2" fmla="*/ 4227709 h 5009189"/>
              <a:gd name="connsiteX3" fmla="*/ 3927997 w 8477374"/>
              <a:gd name="connsiteY3" fmla="*/ 2158948 h 5009189"/>
              <a:gd name="connsiteX4" fmla="*/ 4934994 w 8477374"/>
              <a:gd name="connsiteY4" fmla="*/ 341723 h 5009189"/>
              <a:gd name="connsiteX5" fmla="*/ 5536878 w 8477374"/>
              <a:gd name="connsiteY5" fmla="*/ 573217 h 5009189"/>
              <a:gd name="connsiteX6" fmla="*/ 5930417 w 8477374"/>
              <a:gd name="connsiteY6" fmla="*/ 40781 h 5009189"/>
              <a:gd name="connsiteX7" fmla="*/ 6347106 w 8477374"/>
              <a:gd name="connsiteY7" fmla="*/ 1858007 h 5009189"/>
              <a:gd name="connsiteX8" fmla="*/ 6567025 w 8477374"/>
              <a:gd name="connsiteY8" fmla="*/ 2737683 h 5009189"/>
              <a:gd name="connsiteX9" fmla="*/ 6937415 w 8477374"/>
              <a:gd name="connsiteY9" fmla="*/ 4219242 h 5009189"/>
              <a:gd name="connsiteX10" fmla="*/ 7178232 w 8477374"/>
              <a:gd name="connsiteY10" fmla="*/ 4707629 h 5009189"/>
              <a:gd name="connsiteX11" fmla="*/ 7438171 w 8477374"/>
              <a:gd name="connsiteY11" fmla="*/ 4893045 h 5009189"/>
              <a:gd name="connsiteX12" fmla="*/ 8025651 w 8477374"/>
              <a:gd name="connsiteY12" fmla="*/ 4966581 h 5009189"/>
              <a:gd name="connsiteX13" fmla="*/ 8477374 w 8477374"/>
              <a:gd name="connsiteY13" fmla="*/ 4966451 h 500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7374" h="5009189">
                <a:moveTo>
                  <a:pt x="0" y="5009189"/>
                </a:moveTo>
                <a:cubicBezTo>
                  <a:pt x="452377" y="4958067"/>
                  <a:pt x="1012927" y="4847200"/>
                  <a:pt x="1427865" y="4716953"/>
                </a:cubicBezTo>
                <a:cubicBezTo>
                  <a:pt x="1842803" y="4586706"/>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5547" y="3890918"/>
                  <a:pt x="6937415" y="4219242"/>
                </a:cubicBezTo>
                <a:cubicBezTo>
                  <a:pt x="7039283" y="4547566"/>
                  <a:pt x="7094773" y="4595329"/>
                  <a:pt x="7178232" y="4707629"/>
                </a:cubicBezTo>
                <a:cubicBezTo>
                  <a:pt x="7261691" y="4819929"/>
                  <a:pt x="7326282" y="4839030"/>
                  <a:pt x="7438171" y="4893045"/>
                </a:cubicBezTo>
                <a:cubicBezTo>
                  <a:pt x="7550060" y="4947060"/>
                  <a:pt x="7857633" y="4978057"/>
                  <a:pt x="8025651" y="4966581"/>
                </a:cubicBezTo>
                <a:cubicBezTo>
                  <a:pt x="8259520" y="4972786"/>
                  <a:pt x="8205887" y="4955023"/>
                  <a:pt x="8477374" y="4966451"/>
                </a:cubicBezTo>
              </a:path>
            </a:pathLst>
          </a:custGeom>
          <a:solidFill>
            <a:srgbClr val="7030A0">
              <a:alpha val="79608"/>
            </a:srgb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74100F19-F19B-EA46-9C08-B301D12C68B5}"/>
              </a:ext>
            </a:extLst>
          </p:cNvPr>
          <p:cNvSpPr/>
          <p:nvPr/>
        </p:nvSpPr>
        <p:spPr>
          <a:xfrm rot="5400000">
            <a:off x="15775811" y="13420577"/>
            <a:ext cx="11492238" cy="517170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98275"/>
              <a:gd name="connsiteY0" fmla="*/ 4957286 h 5012316"/>
              <a:gd name="connsiteX1" fmla="*/ 910416 w 7398275"/>
              <a:gd name="connsiteY1" fmla="*/ 4918365 h 5012316"/>
              <a:gd name="connsiteX2" fmla="*/ 1669541 w 7398275"/>
              <a:gd name="connsiteY2" fmla="*/ 4771716 h 5012316"/>
              <a:gd name="connsiteX3" fmla="*/ 2290643 w 7398275"/>
              <a:gd name="connsiteY3" fmla="*/ 4297263 h 5012316"/>
              <a:gd name="connsiteX4" fmla="*/ 2566688 w 7398275"/>
              <a:gd name="connsiteY4" fmla="*/ 4030265 h 5012316"/>
              <a:gd name="connsiteX5" fmla="*/ 3249204 w 7398275"/>
              <a:gd name="connsiteY5" fmla="*/ 3202969 h 5012316"/>
              <a:gd name="connsiteX6" fmla="*/ 4499005 w 7398275"/>
              <a:gd name="connsiteY6" fmla="*/ 829444 h 5012316"/>
              <a:gd name="connsiteX7" fmla="*/ 5284008 w 7398275"/>
              <a:gd name="connsiteY7" fmla="*/ 1329776 h 5012316"/>
              <a:gd name="connsiteX8" fmla="*/ 5812653 w 7398275"/>
              <a:gd name="connsiteY8" fmla="*/ 251473 h 5012316"/>
              <a:gd name="connsiteX9" fmla="*/ 5945809 w 7398275"/>
              <a:gd name="connsiteY9" fmla="*/ 6174 h 5012316"/>
              <a:gd name="connsiteX10" fmla="*/ 6069013 w 7398275"/>
              <a:gd name="connsiteY10" fmla="*/ 406749 h 5012316"/>
              <a:gd name="connsiteX11" fmla="*/ 6207035 w 7398275"/>
              <a:gd name="connsiteY11" fmla="*/ 1545436 h 5012316"/>
              <a:gd name="connsiteX12" fmla="*/ 6362311 w 7398275"/>
              <a:gd name="connsiteY12" fmla="*/ 3279346 h 5012316"/>
              <a:gd name="connsiteX13" fmla="*/ 6465828 w 7398275"/>
              <a:gd name="connsiteY13" fmla="*/ 4150614 h 5012316"/>
              <a:gd name="connsiteX14" fmla="*/ 6615562 w 7398275"/>
              <a:gd name="connsiteY14" fmla="*/ 4745836 h 5012316"/>
              <a:gd name="connsiteX15" fmla="*/ 6836764 w 7398275"/>
              <a:gd name="connsiteY15" fmla="*/ 4952870 h 5012316"/>
              <a:gd name="connsiteX16" fmla="*/ 7056602 w 7398275"/>
              <a:gd name="connsiteY16" fmla="*/ 5002141 h 5012316"/>
              <a:gd name="connsiteX17" fmla="*/ 7398275 w 7398275"/>
              <a:gd name="connsiteY17" fmla="*/ 5005982 h 501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98275" h="5012316">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85412" y="5016046"/>
                  <a:pt x="7398275" y="5005982"/>
                </a:cubicBezTo>
              </a:path>
            </a:pathLst>
          </a:custGeom>
          <a:solidFill>
            <a:srgbClr val="C55A11">
              <a:alpha val="79608"/>
            </a:srgb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04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0B2C7662-8459-0E4B-B44C-8D2042584096}"/>
              </a:ext>
            </a:extLst>
          </p:cNvPr>
          <p:cNvSpPr/>
          <p:nvPr/>
        </p:nvSpPr>
        <p:spPr>
          <a:xfrm rot="16200000" flipH="1">
            <a:off x="10797742" y="13718692"/>
            <a:ext cx="11492238" cy="5009189"/>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29531"/>
              <a:gd name="connsiteX1" fmla="*/ 1427865 w 8465273"/>
              <a:gd name="connsiteY1" fmla="*/ 4716953 h 5029531"/>
              <a:gd name="connsiteX2" fmla="*/ 2489627 w 8465273"/>
              <a:gd name="connsiteY2" fmla="*/ 4227709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178232 w 8465273"/>
              <a:gd name="connsiteY10" fmla="*/ 4707629 h 5029531"/>
              <a:gd name="connsiteX11" fmla="*/ 7438171 w 8465273"/>
              <a:gd name="connsiteY11" fmla="*/ 4893045 h 5029531"/>
              <a:gd name="connsiteX12" fmla="*/ 7874964 w 8465273"/>
              <a:gd name="connsiteY12" fmla="*/ 5006321 h 5029531"/>
              <a:gd name="connsiteX13" fmla="*/ 8465273 w 8465273"/>
              <a:gd name="connsiteY13" fmla="*/ 5017895 h 5029531"/>
              <a:gd name="connsiteX0" fmla="*/ 0 w 8465273"/>
              <a:gd name="connsiteY0" fmla="*/ 5015323 h 5035783"/>
              <a:gd name="connsiteX1" fmla="*/ 1427865 w 8465273"/>
              <a:gd name="connsiteY1" fmla="*/ 4716953 h 5035783"/>
              <a:gd name="connsiteX2" fmla="*/ 2489627 w 8465273"/>
              <a:gd name="connsiteY2" fmla="*/ 4227709 h 5035783"/>
              <a:gd name="connsiteX3" fmla="*/ 3927997 w 8465273"/>
              <a:gd name="connsiteY3" fmla="*/ 2158948 h 5035783"/>
              <a:gd name="connsiteX4" fmla="*/ 4934994 w 8465273"/>
              <a:gd name="connsiteY4" fmla="*/ 341723 h 5035783"/>
              <a:gd name="connsiteX5" fmla="*/ 5536878 w 8465273"/>
              <a:gd name="connsiteY5" fmla="*/ 573217 h 5035783"/>
              <a:gd name="connsiteX6" fmla="*/ 5930417 w 8465273"/>
              <a:gd name="connsiteY6" fmla="*/ 40781 h 5035783"/>
              <a:gd name="connsiteX7" fmla="*/ 6347106 w 8465273"/>
              <a:gd name="connsiteY7" fmla="*/ 1858007 h 5035783"/>
              <a:gd name="connsiteX8" fmla="*/ 6567025 w 8465273"/>
              <a:gd name="connsiteY8" fmla="*/ 2737683 h 5035783"/>
              <a:gd name="connsiteX9" fmla="*/ 6937415 w 8465273"/>
              <a:gd name="connsiteY9" fmla="*/ 4219242 h 5035783"/>
              <a:gd name="connsiteX10" fmla="*/ 7178232 w 8465273"/>
              <a:gd name="connsiteY10" fmla="*/ 4707629 h 5035783"/>
              <a:gd name="connsiteX11" fmla="*/ 7438171 w 8465273"/>
              <a:gd name="connsiteY11" fmla="*/ 4893045 h 5035783"/>
              <a:gd name="connsiteX12" fmla="*/ 7874964 w 8465273"/>
              <a:gd name="connsiteY12" fmla="*/ 5006321 h 5035783"/>
              <a:gd name="connsiteX13" fmla="*/ 8465273 w 8465273"/>
              <a:gd name="connsiteY13" fmla="*/ 5034828 h 5035783"/>
              <a:gd name="connsiteX0" fmla="*/ 0 w 8465273"/>
              <a:gd name="connsiteY0" fmla="*/ 5015323 h 5034828"/>
              <a:gd name="connsiteX1" fmla="*/ 1427865 w 8465273"/>
              <a:gd name="connsiteY1" fmla="*/ 4716953 h 5034828"/>
              <a:gd name="connsiteX2" fmla="*/ 2489627 w 8465273"/>
              <a:gd name="connsiteY2" fmla="*/ 4227709 h 5034828"/>
              <a:gd name="connsiteX3" fmla="*/ 3927997 w 8465273"/>
              <a:gd name="connsiteY3" fmla="*/ 2158948 h 5034828"/>
              <a:gd name="connsiteX4" fmla="*/ 4934994 w 8465273"/>
              <a:gd name="connsiteY4" fmla="*/ 341723 h 5034828"/>
              <a:gd name="connsiteX5" fmla="*/ 5536878 w 8465273"/>
              <a:gd name="connsiteY5" fmla="*/ 573217 h 5034828"/>
              <a:gd name="connsiteX6" fmla="*/ 5930417 w 8465273"/>
              <a:gd name="connsiteY6" fmla="*/ 40781 h 5034828"/>
              <a:gd name="connsiteX7" fmla="*/ 6347106 w 8465273"/>
              <a:gd name="connsiteY7" fmla="*/ 1858007 h 5034828"/>
              <a:gd name="connsiteX8" fmla="*/ 6567025 w 8465273"/>
              <a:gd name="connsiteY8" fmla="*/ 2737683 h 5034828"/>
              <a:gd name="connsiteX9" fmla="*/ 6937415 w 8465273"/>
              <a:gd name="connsiteY9" fmla="*/ 4219242 h 5034828"/>
              <a:gd name="connsiteX10" fmla="*/ 7178232 w 8465273"/>
              <a:gd name="connsiteY10" fmla="*/ 4707629 h 5034828"/>
              <a:gd name="connsiteX11" fmla="*/ 7438171 w 8465273"/>
              <a:gd name="connsiteY11" fmla="*/ 4893045 h 5034828"/>
              <a:gd name="connsiteX12" fmla="*/ 7915907 w 8465273"/>
              <a:gd name="connsiteY12" fmla="*/ 4910786 h 5034828"/>
              <a:gd name="connsiteX13" fmla="*/ 8465273 w 8465273"/>
              <a:gd name="connsiteY13" fmla="*/ 5034828 h 5034828"/>
              <a:gd name="connsiteX0" fmla="*/ 0 w 8506219"/>
              <a:gd name="connsiteY0" fmla="*/ 5015323 h 5015323"/>
              <a:gd name="connsiteX1" fmla="*/ 1427865 w 8506219"/>
              <a:gd name="connsiteY1" fmla="*/ 4716953 h 5015323"/>
              <a:gd name="connsiteX2" fmla="*/ 2489627 w 8506219"/>
              <a:gd name="connsiteY2" fmla="*/ 4227709 h 5015323"/>
              <a:gd name="connsiteX3" fmla="*/ 3927997 w 8506219"/>
              <a:gd name="connsiteY3" fmla="*/ 2158948 h 5015323"/>
              <a:gd name="connsiteX4" fmla="*/ 4934994 w 8506219"/>
              <a:gd name="connsiteY4" fmla="*/ 341723 h 5015323"/>
              <a:gd name="connsiteX5" fmla="*/ 5536878 w 8506219"/>
              <a:gd name="connsiteY5" fmla="*/ 573217 h 5015323"/>
              <a:gd name="connsiteX6" fmla="*/ 5930417 w 8506219"/>
              <a:gd name="connsiteY6" fmla="*/ 40781 h 5015323"/>
              <a:gd name="connsiteX7" fmla="*/ 6347106 w 8506219"/>
              <a:gd name="connsiteY7" fmla="*/ 1858007 h 5015323"/>
              <a:gd name="connsiteX8" fmla="*/ 6567025 w 8506219"/>
              <a:gd name="connsiteY8" fmla="*/ 2737683 h 5015323"/>
              <a:gd name="connsiteX9" fmla="*/ 6937415 w 8506219"/>
              <a:gd name="connsiteY9" fmla="*/ 4219242 h 5015323"/>
              <a:gd name="connsiteX10" fmla="*/ 7178232 w 8506219"/>
              <a:gd name="connsiteY10" fmla="*/ 4707629 h 5015323"/>
              <a:gd name="connsiteX11" fmla="*/ 7438171 w 8506219"/>
              <a:gd name="connsiteY11" fmla="*/ 4893045 h 5015323"/>
              <a:gd name="connsiteX12" fmla="*/ 7915907 w 8506219"/>
              <a:gd name="connsiteY12" fmla="*/ 4910786 h 5015323"/>
              <a:gd name="connsiteX13" fmla="*/ 8506219 w 8506219"/>
              <a:gd name="connsiteY13" fmla="*/ 4898353 h 5015323"/>
              <a:gd name="connsiteX0" fmla="*/ 0 w 8410685"/>
              <a:gd name="connsiteY0" fmla="*/ 5015323 h 5015323"/>
              <a:gd name="connsiteX1" fmla="*/ 1427865 w 8410685"/>
              <a:gd name="connsiteY1" fmla="*/ 4716953 h 5015323"/>
              <a:gd name="connsiteX2" fmla="*/ 2489627 w 8410685"/>
              <a:gd name="connsiteY2" fmla="*/ 4227709 h 5015323"/>
              <a:gd name="connsiteX3" fmla="*/ 3927997 w 8410685"/>
              <a:gd name="connsiteY3" fmla="*/ 2158948 h 5015323"/>
              <a:gd name="connsiteX4" fmla="*/ 4934994 w 8410685"/>
              <a:gd name="connsiteY4" fmla="*/ 341723 h 5015323"/>
              <a:gd name="connsiteX5" fmla="*/ 5536878 w 8410685"/>
              <a:gd name="connsiteY5" fmla="*/ 573217 h 5015323"/>
              <a:gd name="connsiteX6" fmla="*/ 5930417 w 8410685"/>
              <a:gd name="connsiteY6" fmla="*/ 40781 h 5015323"/>
              <a:gd name="connsiteX7" fmla="*/ 6347106 w 8410685"/>
              <a:gd name="connsiteY7" fmla="*/ 1858007 h 5015323"/>
              <a:gd name="connsiteX8" fmla="*/ 6567025 w 8410685"/>
              <a:gd name="connsiteY8" fmla="*/ 2737683 h 5015323"/>
              <a:gd name="connsiteX9" fmla="*/ 6937415 w 8410685"/>
              <a:gd name="connsiteY9" fmla="*/ 4219242 h 5015323"/>
              <a:gd name="connsiteX10" fmla="*/ 7178232 w 8410685"/>
              <a:gd name="connsiteY10" fmla="*/ 4707629 h 5015323"/>
              <a:gd name="connsiteX11" fmla="*/ 7438171 w 8410685"/>
              <a:gd name="connsiteY11" fmla="*/ 4893045 h 5015323"/>
              <a:gd name="connsiteX12" fmla="*/ 7915907 w 8410685"/>
              <a:gd name="connsiteY12" fmla="*/ 4910786 h 5015323"/>
              <a:gd name="connsiteX13" fmla="*/ 8410685 w 8410685"/>
              <a:gd name="connsiteY13" fmla="*/ 4912001 h 5015323"/>
              <a:gd name="connsiteX0" fmla="*/ 0 w 8410685"/>
              <a:gd name="connsiteY0" fmla="*/ 5015323 h 5015323"/>
              <a:gd name="connsiteX1" fmla="*/ 1427865 w 8410685"/>
              <a:gd name="connsiteY1" fmla="*/ 4716953 h 5015323"/>
              <a:gd name="connsiteX2" fmla="*/ 2489627 w 8410685"/>
              <a:gd name="connsiteY2" fmla="*/ 4227709 h 5015323"/>
              <a:gd name="connsiteX3" fmla="*/ 3927997 w 8410685"/>
              <a:gd name="connsiteY3" fmla="*/ 2158948 h 5015323"/>
              <a:gd name="connsiteX4" fmla="*/ 4934994 w 8410685"/>
              <a:gd name="connsiteY4" fmla="*/ 341723 h 5015323"/>
              <a:gd name="connsiteX5" fmla="*/ 5536878 w 8410685"/>
              <a:gd name="connsiteY5" fmla="*/ 573217 h 5015323"/>
              <a:gd name="connsiteX6" fmla="*/ 5930417 w 8410685"/>
              <a:gd name="connsiteY6" fmla="*/ 40781 h 5015323"/>
              <a:gd name="connsiteX7" fmla="*/ 6347106 w 8410685"/>
              <a:gd name="connsiteY7" fmla="*/ 1858007 h 5015323"/>
              <a:gd name="connsiteX8" fmla="*/ 6567025 w 8410685"/>
              <a:gd name="connsiteY8" fmla="*/ 2737683 h 5015323"/>
              <a:gd name="connsiteX9" fmla="*/ 6937415 w 8410685"/>
              <a:gd name="connsiteY9" fmla="*/ 4219242 h 5015323"/>
              <a:gd name="connsiteX10" fmla="*/ 7178232 w 8410685"/>
              <a:gd name="connsiteY10" fmla="*/ 4707629 h 5015323"/>
              <a:gd name="connsiteX11" fmla="*/ 7438171 w 8410685"/>
              <a:gd name="connsiteY11" fmla="*/ 4893045 h 5015323"/>
              <a:gd name="connsiteX12" fmla="*/ 7943202 w 8410685"/>
              <a:gd name="connsiteY12" fmla="*/ 4938082 h 5015323"/>
              <a:gd name="connsiteX13" fmla="*/ 8410685 w 8410685"/>
              <a:gd name="connsiteY13" fmla="*/ 4912001 h 5015323"/>
              <a:gd name="connsiteX0" fmla="*/ 0 w 8369742"/>
              <a:gd name="connsiteY0" fmla="*/ 5015323 h 5015323"/>
              <a:gd name="connsiteX1" fmla="*/ 1427865 w 8369742"/>
              <a:gd name="connsiteY1" fmla="*/ 4716953 h 5015323"/>
              <a:gd name="connsiteX2" fmla="*/ 2489627 w 8369742"/>
              <a:gd name="connsiteY2" fmla="*/ 4227709 h 5015323"/>
              <a:gd name="connsiteX3" fmla="*/ 3927997 w 8369742"/>
              <a:gd name="connsiteY3" fmla="*/ 2158948 h 5015323"/>
              <a:gd name="connsiteX4" fmla="*/ 4934994 w 8369742"/>
              <a:gd name="connsiteY4" fmla="*/ 341723 h 5015323"/>
              <a:gd name="connsiteX5" fmla="*/ 5536878 w 8369742"/>
              <a:gd name="connsiteY5" fmla="*/ 573217 h 5015323"/>
              <a:gd name="connsiteX6" fmla="*/ 5930417 w 8369742"/>
              <a:gd name="connsiteY6" fmla="*/ 40781 h 5015323"/>
              <a:gd name="connsiteX7" fmla="*/ 6347106 w 8369742"/>
              <a:gd name="connsiteY7" fmla="*/ 1858007 h 5015323"/>
              <a:gd name="connsiteX8" fmla="*/ 6567025 w 8369742"/>
              <a:gd name="connsiteY8" fmla="*/ 2737683 h 5015323"/>
              <a:gd name="connsiteX9" fmla="*/ 6937415 w 8369742"/>
              <a:gd name="connsiteY9" fmla="*/ 4219242 h 5015323"/>
              <a:gd name="connsiteX10" fmla="*/ 7178232 w 8369742"/>
              <a:gd name="connsiteY10" fmla="*/ 4707629 h 5015323"/>
              <a:gd name="connsiteX11" fmla="*/ 7438171 w 8369742"/>
              <a:gd name="connsiteY11" fmla="*/ 4893045 h 5015323"/>
              <a:gd name="connsiteX12" fmla="*/ 7943202 w 8369742"/>
              <a:gd name="connsiteY12" fmla="*/ 4938082 h 5015323"/>
              <a:gd name="connsiteX13" fmla="*/ 8369742 w 8369742"/>
              <a:gd name="connsiteY13" fmla="*/ 4952944 h 5015323"/>
              <a:gd name="connsiteX0" fmla="*/ 0 w 8369742"/>
              <a:gd name="connsiteY0" fmla="*/ 5015323 h 5015323"/>
              <a:gd name="connsiteX1" fmla="*/ 1427865 w 8369742"/>
              <a:gd name="connsiteY1" fmla="*/ 4716953 h 5015323"/>
              <a:gd name="connsiteX2" fmla="*/ 2489627 w 8369742"/>
              <a:gd name="connsiteY2" fmla="*/ 4227709 h 5015323"/>
              <a:gd name="connsiteX3" fmla="*/ 3927997 w 8369742"/>
              <a:gd name="connsiteY3" fmla="*/ 2158948 h 5015323"/>
              <a:gd name="connsiteX4" fmla="*/ 4934994 w 8369742"/>
              <a:gd name="connsiteY4" fmla="*/ 341723 h 5015323"/>
              <a:gd name="connsiteX5" fmla="*/ 5536878 w 8369742"/>
              <a:gd name="connsiteY5" fmla="*/ 573217 h 5015323"/>
              <a:gd name="connsiteX6" fmla="*/ 5930417 w 8369742"/>
              <a:gd name="connsiteY6" fmla="*/ 40781 h 5015323"/>
              <a:gd name="connsiteX7" fmla="*/ 6347106 w 8369742"/>
              <a:gd name="connsiteY7" fmla="*/ 1858007 h 5015323"/>
              <a:gd name="connsiteX8" fmla="*/ 6567025 w 8369742"/>
              <a:gd name="connsiteY8" fmla="*/ 2737683 h 5015323"/>
              <a:gd name="connsiteX9" fmla="*/ 6937415 w 8369742"/>
              <a:gd name="connsiteY9" fmla="*/ 4219242 h 5015323"/>
              <a:gd name="connsiteX10" fmla="*/ 7178232 w 8369742"/>
              <a:gd name="connsiteY10" fmla="*/ 4707629 h 5015323"/>
              <a:gd name="connsiteX11" fmla="*/ 7438171 w 8369742"/>
              <a:gd name="connsiteY11" fmla="*/ 4893045 h 5015323"/>
              <a:gd name="connsiteX12" fmla="*/ 7943202 w 8369742"/>
              <a:gd name="connsiteY12" fmla="*/ 4938082 h 5015323"/>
              <a:gd name="connsiteX13" fmla="*/ 8369742 w 8369742"/>
              <a:gd name="connsiteY13" fmla="*/ 4952944 h 5015323"/>
              <a:gd name="connsiteX0" fmla="*/ 0 w 8381621"/>
              <a:gd name="connsiteY0" fmla="*/ 5015323 h 5015323"/>
              <a:gd name="connsiteX1" fmla="*/ 1427865 w 8381621"/>
              <a:gd name="connsiteY1" fmla="*/ 4716953 h 5015323"/>
              <a:gd name="connsiteX2" fmla="*/ 2489627 w 8381621"/>
              <a:gd name="connsiteY2" fmla="*/ 4227709 h 5015323"/>
              <a:gd name="connsiteX3" fmla="*/ 3927997 w 8381621"/>
              <a:gd name="connsiteY3" fmla="*/ 2158948 h 5015323"/>
              <a:gd name="connsiteX4" fmla="*/ 4934994 w 8381621"/>
              <a:gd name="connsiteY4" fmla="*/ 341723 h 5015323"/>
              <a:gd name="connsiteX5" fmla="*/ 5536878 w 8381621"/>
              <a:gd name="connsiteY5" fmla="*/ 573217 h 5015323"/>
              <a:gd name="connsiteX6" fmla="*/ 5930417 w 8381621"/>
              <a:gd name="connsiteY6" fmla="*/ 40781 h 5015323"/>
              <a:gd name="connsiteX7" fmla="*/ 6347106 w 8381621"/>
              <a:gd name="connsiteY7" fmla="*/ 1858007 h 5015323"/>
              <a:gd name="connsiteX8" fmla="*/ 6567025 w 8381621"/>
              <a:gd name="connsiteY8" fmla="*/ 2737683 h 5015323"/>
              <a:gd name="connsiteX9" fmla="*/ 6937415 w 8381621"/>
              <a:gd name="connsiteY9" fmla="*/ 4219242 h 5015323"/>
              <a:gd name="connsiteX10" fmla="*/ 7178232 w 8381621"/>
              <a:gd name="connsiteY10" fmla="*/ 4707629 h 5015323"/>
              <a:gd name="connsiteX11" fmla="*/ 7438171 w 8381621"/>
              <a:gd name="connsiteY11" fmla="*/ 4893045 h 5015323"/>
              <a:gd name="connsiteX12" fmla="*/ 7943202 w 8381621"/>
              <a:gd name="connsiteY12" fmla="*/ 4938082 h 5015323"/>
              <a:gd name="connsiteX13" fmla="*/ 8381621 w 8381621"/>
              <a:gd name="connsiteY13" fmla="*/ 4935134 h 5015323"/>
              <a:gd name="connsiteX0" fmla="*/ 0 w 8381621"/>
              <a:gd name="connsiteY0" fmla="*/ 5015323 h 5015323"/>
              <a:gd name="connsiteX1" fmla="*/ 1427865 w 8381621"/>
              <a:gd name="connsiteY1" fmla="*/ 4716953 h 5015323"/>
              <a:gd name="connsiteX2" fmla="*/ 2489627 w 8381621"/>
              <a:gd name="connsiteY2" fmla="*/ 4227709 h 5015323"/>
              <a:gd name="connsiteX3" fmla="*/ 3927997 w 8381621"/>
              <a:gd name="connsiteY3" fmla="*/ 2158948 h 5015323"/>
              <a:gd name="connsiteX4" fmla="*/ 4934994 w 8381621"/>
              <a:gd name="connsiteY4" fmla="*/ 341723 h 5015323"/>
              <a:gd name="connsiteX5" fmla="*/ 5536878 w 8381621"/>
              <a:gd name="connsiteY5" fmla="*/ 573217 h 5015323"/>
              <a:gd name="connsiteX6" fmla="*/ 5930417 w 8381621"/>
              <a:gd name="connsiteY6" fmla="*/ 40781 h 5015323"/>
              <a:gd name="connsiteX7" fmla="*/ 6347106 w 8381621"/>
              <a:gd name="connsiteY7" fmla="*/ 1858007 h 5015323"/>
              <a:gd name="connsiteX8" fmla="*/ 6567025 w 8381621"/>
              <a:gd name="connsiteY8" fmla="*/ 2737683 h 5015323"/>
              <a:gd name="connsiteX9" fmla="*/ 6937415 w 8381621"/>
              <a:gd name="connsiteY9" fmla="*/ 4219242 h 5015323"/>
              <a:gd name="connsiteX10" fmla="*/ 7178232 w 8381621"/>
              <a:gd name="connsiteY10" fmla="*/ 4707629 h 5015323"/>
              <a:gd name="connsiteX11" fmla="*/ 7438171 w 8381621"/>
              <a:gd name="connsiteY11" fmla="*/ 4893045 h 5015323"/>
              <a:gd name="connsiteX12" fmla="*/ 7943202 w 8381621"/>
              <a:gd name="connsiteY12" fmla="*/ 4938082 h 5015323"/>
              <a:gd name="connsiteX13" fmla="*/ 8381621 w 8381621"/>
              <a:gd name="connsiteY13" fmla="*/ 4935134 h 5015323"/>
              <a:gd name="connsiteX0" fmla="*/ 0 w 8298494"/>
              <a:gd name="connsiteY0" fmla="*/ 5015323 h 5015323"/>
              <a:gd name="connsiteX1" fmla="*/ 1427865 w 8298494"/>
              <a:gd name="connsiteY1" fmla="*/ 4716953 h 5015323"/>
              <a:gd name="connsiteX2" fmla="*/ 2489627 w 8298494"/>
              <a:gd name="connsiteY2" fmla="*/ 4227709 h 5015323"/>
              <a:gd name="connsiteX3" fmla="*/ 3927997 w 8298494"/>
              <a:gd name="connsiteY3" fmla="*/ 2158948 h 5015323"/>
              <a:gd name="connsiteX4" fmla="*/ 4934994 w 8298494"/>
              <a:gd name="connsiteY4" fmla="*/ 341723 h 5015323"/>
              <a:gd name="connsiteX5" fmla="*/ 5536878 w 8298494"/>
              <a:gd name="connsiteY5" fmla="*/ 573217 h 5015323"/>
              <a:gd name="connsiteX6" fmla="*/ 5930417 w 8298494"/>
              <a:gd name="connsiteY6" fmla="*/ 40781 h 5015323"/>
              <a:gd name="connsiteX7" fmla="*/ 6347106 w 8298494"/>
              <a:gd name="connsiteY7" fmla="*/ 1858007 h 5015323"/>
              <a:gd name="connsiteX8" fmla="*/ 6567025 w 8298494"/>
              <a:gd name="connsiteY8" fmla="*/ 2737683 h 5015323"/>
              <a:gd name="connsiteX9" fmla="*/ 6937415 w 8298494"/>
              <a:gd name="connsiteY9" fmla="*/ 4219242 h 5015323"/>
              <a:gd name="connsiteX10" fmla="*/ 7178232 w 8298494"/>
              <a:gd name="connsiteY10" fmla="*/ 4707629 h 5015323"/>
              <a:gd name="connsiteX11" fmla="*/ 7438171 w 8298494"/>
              <a:gd name="connsiteY11" fmla="*/ 4893045 h 5015323"/>
              <a:gd name="connsiteX12" fmla="*/ 7943202 w 8298494"/>
              <a:gd name="connsiteY12" fmla="*/ 4938082 h 5015323"/>
              <a:gd name="connsiteX13" fmla="*/ 8298494 w 8298494"/>
              <a:gd name="connsiteY13" fmla="*/ 4941072 h 5015323"/>
              <a:gd name="connsiteX0" fmla="*/ 0 w 8298494"/>
              <a:gd name="connsiteY0" fmla="*/ 5015323 h 5015323"/>
              <a:gd name="connsiteX1" fmla="*/ 1427865 w 8298494"/>
              <a:gd name="connsiteY1" fmla="*/ 4716953 h 5015323"/>
              <a:gd name="connsiteX2" fmla="*/ 2489627 w 8298494"/>
              <a:gd name="connsiteY2" fmla="*/ 4227709 h 5015323"/>
              <a:gd name="connsiteX3" fmla="*/ 3927997 w 8298494"/>
              <a:gd name="connsiteY3" fmla="*/ 2158948 h 5015323"/>
              <a:gd name="connsiteX4" fmla="*/ 4934994 w 8298494"/>
              <a:gd name="connsiteY4" fmla="*/ 341723 h 5015323"/>
              <a:gd name="connsiteX5" fmla="*/ 5536878 w 8298494"/>
              <a:gd name="connsiteY5" fmla="*/ 573217 h 5015323"/>
              <a:gd name="connsiteX6" fmla="*/ 5930417 w 8298494"/>
              <a:gd name="connsiteY6" fmla="*/ 40781 h 5015323"/>
              <a:gd name="connsiteX7" fmla="*/ 6347106 w 8298494"/>
              <a:gd name="connsiteY7" fmla="*/ 1858007 h 5015323"/>
              <a:gd name="connsiteX8" fmla="*/ 6567025 w 8298494"/>
              <a:gd name="connsiteY8" fmla="*/ 2737683 h 5015323"/>
              <a:gd name="connsiteX9" fmla="*/ 6937415 w 8298494"/>
              <a:gd name="connsiteY9" fmla="*/ 4219242 h 5015323"/>
              <a:gd name="connsiteX10" fmla="*/ 7178232 w 8298494"/>
              <a:gd name="connsiteY10" fmla="*/ 4707629 h 5015323"/>
              <a:gd name="connsiteX11" fmla="*/ 7438171 w 8298494"/>
              <a:gd name="connsiteY11" fmla="*/ 4893045 h 5015323"/>
              <a:gd name="connsiteX12" fmla="*/ 7943202 w 8298494"/>
              <a:gd name="connsiteY12" fmla="*/ 4938082 h 5015323"/>
              <a:gd name="connsiteX13" fmla="*/ 8298494 w 8298494"/>
              <a:gd name="connsiteY13" fmla="*/ 4941072 h 5015323"/>
              <a:gd name="connsiteX0" fmla="*/ 0 w 8298494"/>
              <a:gd name="connsiteY0" fmla="*/ 5015323 h 5015323"/>
              <a:gd name="connsiteX1" fmla="*/ 1427865 w 8298494"/>
              <a:gd name="connsiteY1" fmla="*/ 4716953 h 5015323"/>
              <a:gd name="connsiteX2" fmla="*/ 2489627 w 8298494"/>
              <a:gd name="connsiteY2" fmla="*/ 4227709 h 5015323"/>
              <a:gd name="connsiteX3" fmla="*/ 3927997 w 8298494"/>
              <a:gd name="connsiteY3" fmla="*/ 2158948 h 5015323"/>
              <a:gd name="connsiteX4" fmla="*/ 4934994 w 8298494"/>
              <a:gd name="connsiteY4" fmla="*/ 341723 h 5015323"/>
              <a:gd name="connsiteX5" fmla="*/ 5536878 w 8298494"/>
              <a:gd name="connsiteY5" fmla="*/ 573217 h 5015323"/>
              <a:gd name="connsiteX6" fmla="*/ 5930417 w 8298494"/>
              <a:gd name="connsiteY6" fmla="*/ 40781 h 5015323"/>
              <a:gd name="connsiteX7" fmla="*/ 6347106 w 8298494"/>
              <a:gd name="connsiteY7" fmla="*/ 1858007 h 5015323"/>
              <a:gd name="connsiteX8" fmla="*/ 6567025 w 8298494"/>
              <a:gd name="connsiteY8" fmla="*/ 2737683 h 5015323"/>
              <a:gd name="connsiteX9" fmla="*/ 6937415 w 8298494"/>
              <a:gd name="connsiteY9" fmla="*/ 4219242 h 5015323"/>
              <a:gd name="connsiteX10" fmla="*/ 7178232 w 8298494"/>
              <a:gd name="connsiteY10" fmla="*/ 4707629 h 5015323"/>
              <a:gd name="connsiteX11" fmla="*/ 7438171 w 8298494"/>
              <a:gd name="connsiteY11" fmla="*/ 4893045 h 5015323"/>
              <a:gd name="connsiteX12" fmla="*/ 7966956 w 8298494"/>
              <a:gd name="connsiteY12" fmla="*/ 4920272 h 5015323"/>
              <a:gd name="connsiteX13" fmla="*/ 8298494 w 8298494"/>
              <a:gd name="connsiteY13" fmla="*/ 4941072 h 5015323"/>
              <a:gd name="connsiteX0" fmla="*/ 0 w 8298494"/>
              <a:gd name="connsiteY0" fmla="*/ 5015323 h 5015323"/>
              <a:gd name="connsiteX1" fmla="*/ 1427865 w 8298494"/>
              <a:gd name="connsiteY1" fmla="*/ 4716953 h 5015323"/>
              <a:gd name="connsiteX2" fmla="*/ 2489627 w 8298494"/>
              <a:gd name="connsiteY2" fmla="*/ 4227709 h 5015323"/>
              <a:gd name="connsiteX3" fmla="*/ 3927997 w 8298494"/>
              <a:gd name="connsiteY3" fmla="*/ 2158948 h 5015323"/>
              <a:gd name="connsiteX4" fmla="*/ 4934994 w 8298494"/>
              <a:gd name="connsiteY4" fmla="*/ 341723 h 5015323"/>
              <a:gd name="connsiteX5" fmla="*/ 5536878 w 8298494"/>
              <a:gd name="connsiteY5" fmla="*/ 573217 h 5015323"/>
              <a:gd name="connsiteX6" fmla="*/ 5930417 w 8298494"/>
              <a:gd name="connsiteY6" fmla="*/ 40781 h 5015323"/>
              <a:gd name="connsiteX7" fmla="*/ 6347106 w 8298494"/>
              <a:gd name="connsiteY7" fmla="*/ 1858007 h 5015323"/>
              <a:gd name="connsiteX8" fmla="*/ 6567025 w 8298494"/>
              <a:gd name="connsiteY8" fmla="*/ 2737683 h 5015323"/>
              <a:gd name="connsiteX9" fmla="*/ 6937415 w 8298494"/>
              <a:gd name="connsiteY9" fmla="*/ 4219242 h 5015323"/>
              <a:gd name="connsiteX10" fmla="*/ 7178232 w 8298494"/>
              <a:gd name="connsiteY10" fmla="*/ 4707629 h 5015323"/>
              <a:gd name="connsiteX11" fmla="*/ 7438171 w 8298494"/>
              <a:gd name="connsiteY11" fmla="*/ 4893045 h 5015323"/>
              <a:gd name="connsiteX12" fmla="*/ 7972897 w 8298494"/>
              <a:gd name="connsiteY12" fmla="*/ 4944026 h 5015323"/>
              <a:gd name="connsiteX13" fmla="*/ 8298494 w 8298494"/>
              <a:gd name="connsiteY13" fmla="*/ 4941072 h 5015323"/>
              <a:gd name="connsiteX0" fmla="*/ 0 w 8437912"/>
              <a:gd name="connsiteY0" fmla="*/ 5015323 h 5015323"/>
              <a:gd name="connsiteX1" fmla="*/ 1427865 w 8437912"/>
              <a:gd name="connsiteY1" fmla="*/ 4716953 h 5015323"/>
              <a:gd name="connsiteX2" fmla="*/ 2489627 w 8437912"/>
              <a:gd name="connsiteY2" fmla="*/ 4227709 h 5015323"/>
              <a:gd name="connsiteX3" fmla="*/ 3927997 w 8437912"/>
              <a:gd name="connsiteY3" fmla="*/ 2158948 h 5015323"/>
              <a:gd name="connsiteX4" fmla="*/ 4934994 w 8437912"/>
              <a:gd name="connsiteY4" fmla="*/ 341723 h 5015323"/>
              <a:gd name="connsiteX5" fmla="*/ 5536878 w 8437912"/>
              <a:gd name="connsiteY5" fmla="*/ 573217 h 5015323"/>
              <a:gd name="connsiteX6" fmla="*/ 5930417 w 8437912"/>
              <a:gd name="connsiteY6" fmla="*/ 40781 h 5015323"/>
              <a:gd name="connsiteX7" fmla="*/ 6347106 w 8437912"/>
              <a:gd name="connsiteY7" fmla="*/ 1858007 h 5015323"/>
              <a:gd name="connsiteX8" fmla="*/ 6567025 w 8437912"/>
              <a:gd name="connsiteY8" fmla="*/ 2737683 h 5015323"/>
              <a:gd name="connsiteX9" fmla="*/ 6937415 w 8437912"/>
              <a:gd name="connsiteY9" fmla="*/ 4219242 h 5015323"/>
              <a:gd name="connsiteX10" fmla="*/ 7178232 w 8437912"/>
              <a:gd name="connsiteY10" fmla="*/ 4707629 h 5015323"/>
              <a:gd name="connsiteX11" fmla="*/ 7438171 w 8437912"/>
              <a:gd name="connsiteY11" fmla="*/ 4893045 h 5015323"/>
              <a:gd name="connsiteX12" fmla="*/ 7972897 w 8437912"/>
              <a:gd name="connsiteY12" fmla="*/ 4944026 h 5015323"/>
              <a:gd name="connsiteX13" fmla="*/ 8437912 w 8437912"/>
              <a:gd name="connsiteY13" fmla="*/ 4920573 h 5015323"/>
              <a:gd name="connsiteX0" fmla="*/ 0 w 8437912"/>
              <a:gd name="connsiteY0" fmla="*/ 5015323 h 5015323"/>
              <a:gd name="connsiteX1" fmla="*/ 1427865 w 8437912"/>
              <a:gd name="connsiteY1" fmla="*/ 4716953 h 5015323"/>
              <a:gd name="connsiteX2" fmla="*/ 2489627 w 8437912"/>
              <a:gd name="connsiteY2" fmla="*/ 4227709 h 5015323"/>
              <a:gd name="connsiteX3" fmla="*/ 3927997 w 8437912"/>
              <a:gd name="connsiteY3" fmla="*/ 2158948 h 5015323"/>
              <a:gd name="connsiteX4" fmla="*/ 4934994 w 8437912"/>
              <a:gd name="connsiteY4" fmla="*/ 341723 h 5015323"/>
              <a:gd name="connsiteX5" fmla="*/ 5536878 w 8437912"/>
              <a:gd name="connsiteY5" fmla="*/ 573217 h 5015323"/>
              <a:gd name="connsiteX6" fmla="*/ 5930417 w 8437912"/>
              <a:gd name="connsiteY6" fmla="*/ 40781 h 5015323"/>
              <a:gd name="connsiteX7" fmla="*/ 6347106 w 8437912"/>
              <a:gd name="connsiteY7" fmla="*/ 1858007 h 5015323"/>
              <a:gd name="connsiteX8" fmla="*/ 6567025 w 8437912"/>
              <a:gd name="connsiteY8" fmla="*/ 2737683 h 5015323"/>
              <a:gd name="connsiteX9" fmla="*/ 6937415 w 8437912"/>
              <a:gd name="connsiteY9" fmla="*/ 4219242 h 5015323"/>
              <a:gd name="connsiteX10" fmla="*/ 7178232 w 8437912"/>
              <a:gd name="connsiteY10" fmla="*/ 4707629 h 5015323"/>
              <a:gd name="connsiteX11" fmla="*/ 7438171 w 8437912"/>
              <a:gd name="connsiteY11" fmla="*/ 4893045 h 5015323"/>
              <a:gd name="connsiteX12" fmla="*/ 7972897 w 8437912"/>
              <a:gd name="connsiteY12" fmla="*/ 4944026 h 5015323"/>
              <a:gd name="connsiteX13" fmla="*/ 8437912 w 8437912"/>
              <a:gd name="connsiteY13" fmla="*/ 4920573 h 5015323"/>
              <a:gd name="connsiteX0" fmla="*/ 0 w 8298500"/>
              <a:gd name="connsiteY0" fmla="*/ 5015323 h 5015323"/>
              <a:gd name="connsiteX1" fmla="*/ 1427865 w 8298500"/>
              <a:gd name="connsiteY1" fmla="*/ 4716953 h 5015323"/>
              <a:gd name="connsiteX2" fmla="*/ 2489627 w 8298500"/>
              <a:gd name="connsiteY2" fmla="*/ 4227709 h 5015323"/>
              <a:gd name="connsiteX3" fmla="*/ 3927997 w 8298500"/>
              <a:gd name="connsiteY3" fmla="*/ 2158948 h 5015323"/>
              <a:gd name="connsiteX4" fmla="*/ 4934994 w 8298500"/>
              <a:gd name="connsiteY4" fmla="*/ 341723 h 5015323"/>
              <a:gd name="connsiteX5" fmla="*/ 5536878 w 8298500"/>
              <a:gd name="connsiteY5" fmla="*/ 573217 h 5015323"/>
              <a:gd name="connsiteX6" fmla="*/ 5930417 w 8298500"/>
              <a:gd name="connsiteY6" fmla="*/ 40781 h 5015323"/>
              <a:gd name="connsiteX7" fmla="*/ 6347106 w 8298500"/>
              <a:gd name="connsiteY7" fmla="*/ 1858007 h 5015323"/>
              <a:gd name="connsiteX8" fmla="*/ 6567025 w 8298500"/>
              <a:gd name="connsiteY8" fmla="*/ 2737683 h 5015323"/>
              <a:gd name="connsiteX9" fmla="*/ 6937415 w 8298500"/>
              <a:gd name="connsiteY9" fmla="*/ 4219242 h 5015323"/>
              <a:gd name="connsiteX10" fmla="*/ 7178232 w 8298500"/>
              <a:gd name="connsiteY10" fmla="*/ 4707629 h 5015323"/>
              <a:gd name="connsiteX11" fmla="*/ 7438171 w 8298500"/>
              <a:gd name="connsiteY11" fmla="*/ 4893045 h 5015323"/>
              <a:gd name="connsiteX12" fmla="*/ 7972897 w 8298500"/>
              <a:gd name="connsiteY12" fmla="*/ 4944026 h 5015323"/>
              <a:gd name="connsiteX13" fmla="*/ 8298500 w 8298500"/>
              <a:gd name="connsiteY13" fmla="*/ 4945178 h 5015323"/>
              <a:gd name="connsiteX0" fmla="*/ 0 w 8298500"/>
              <a:gd name="connsiteY0" fmla="*/ 5015323 h 5015323"/>
              <a:gd name="connsiteX1" fmla="*/ 1427865 w 8298500"/>
              <a:gd name="connsiteY1" fmla="*/ 4716953 h 5015323"/>
              <a:gd name="connsiteX2" fmla="*/ 2489627 w 8298500"/>
              <a:gd name="connsiteY2" fmla="*/ 4227709 h 5015323"/>
              <a:gd name="connsiteX3" fmla="*/ 3927997 w 8298500"/>
              <a:gd name="connsiteY3" fmla="*/ 2158948 h 5015323"/>
              <a:gd name="connsiteX4" fmla="*/ 4934994 w 8298500"/>
              <a:gd name="connsiteY4" fmla="*/ 341723 h 5015323"/>
              <a:gd name="connsiteX5" fmla="*/ 5536878 w 8298500"/>
              <a:gd name="connsiteY5" fmla="*/ 573217 h 5015323"/>
              <a:gd name="connsiteX6" fmla="*/ 5930417 w 8298500"/>
              <a:gd name="connsiteY6" fmla="*/ 40781 h 5015323"/>
              <a:gd name="connsiteX7" fmla="*/ 6347106 w 8298500"/>
              <a:gd name="connsiteY7" fmla="*/ 1858007 h 5015323"/>
              <a:gd name="connsiteX8" fmla="*/ 6567025 w 8298500"/>
              <a:gd name="connsiteY8" fmla="*/ 2737683 h 5015323"/>
              <a:gd name="connsiteX9" fmla="*/ 6937415 w 8298500"/>
              <a:gd name="connsiteY9" fmla="*/ 4219242 h 5015323"/>
              <a:gd name="connsiteX10" fmla="*/ 7178232 w 8298500"/>
              <a:gd name="connsiteY10" fmla="*/ 4707629 h 5015323"/>
              <a:gd name="connsiteX11" fmla="*/ 7438171 w 8298500"/>
              <a:gd name="connsiteY11" fmla="*/ 4893045 h 5015323"/>
              <a:gd name="connsiteX12" fmla="*/ 7972897 w 8298500"/>
              <a:gd name="connsiteY12" fmla="*/ 4944026 h 5015323"/>
              <a:gd name="connsiteX13" fmla="*/ 8298500 w 8298500"/>
              <a:gd name="connsiteY13" fmla="*/ 4945178 h 5015323"/>
              <a:gd name="connsiteX0" fmla="*/ 0 w 8298500"/>
              <a:gd name="connsiteY0" fmla="*/ 5015323 h 5015323"/>
              <a:gd name="connsiteX1" fmla="*/ 1427865 w 8298500"/>
              <a:gd name="connsiteY1" fmla="*/ 4716953 h 5015323"/>
              <a:gd name="connsiteX2" fmla="*/ 2489627 w 8298500"/>
              <a:gd name="connsiteY2" fmla="*/ 4227709 h 5015323"/>
              <a:gd name="connsiteX3" fmla="*/ 3927997 w 8298500"/>
              <a:gd name="connsiteY3" fmla="*/ 2158948 h 5015323"/>
              <a:gd name="connsiteX4" fmla="*/ 4934994 w 8298500"/>
              <a:gd name="connsiteY4" fmla="*/ 341723 h 5015323"/>
              <a:gd name="connsiteX5" fmla="*/ 5536878 w 8298500"/>
              <a:gd name="connsiteY5" fmla="*/ 573217 h 5015323"/>
              <a:gd name="connsiteX6" fmla="*/ 5930417 w 8298500"/>
              <a:gd name="connsiteY6" fmla="*/ 40781 h 5015323"/>
              <a:gd name="connsiteX7" fmla="*/ 6347106 w 8298500"/>
              <a:gd name="connsiteY7" fmla="*/ 1858007 h 5015323"/>
              <a:gd name="connsiteX8" fmla="*/ 6567025 w 8298500"/>
              <a:gd name="connsiteY8" fmla="*/ 2737683 h 5015323"/>
              <a:gd name="connsiteX9" fmla="*/ 6937415 w 8298500"/>
              <a:gd name="connsiteY9" fmla="*/ 4219242 h 5015323"/>
              <a:gd name="connsiteX10" fmla="*/ 7178232 w 8298500"/>
              <a:gd name="connsiteY10" fmla="*/ 4707629 h 5015323"/>
              <a:gd name="connsiteX11" fmla="*/ 7438171 w 8298500"/>
              <a:gd name="connsiteY11" fmla="*/ 4893045 h 5015323"/>
              <a:gd name="connsiteX12" fmla="*/ 7972897 w 8298500"/>
              <a:gd name="connsiteY12" fmla="*/ 4944026 h 5015323"/>
              <a:gd name="connsiteX13" fmla="*/ 8298500 w 8298500"/>
              <a:gd name="connsiteY13" fmla="*/ 4945178 h 5015323"/>
              <a:gd name="connsiteX0" fmla="*/ 0 w 8607992"/>
              <a:gd name="connsiteY0" fmla="*/ 5015323 h 5015323"/>
              <a:gd name="connsiteX1" fmla="*/ 1427865 w 8607992"/>
              <a:gd name="connsiteY1" fmla="*/ 4716953 h 5015323"/>
              <a:gd name="connsiteX2" fmla="*/ 2489627 w 8607992"/>
              <a:gd name="connsiteY2" fmla="*/ 4227709 h 5015323"/>
              <a:gd name="connsiteX3" fmla="*/ 3927997 w 8607992"/>
              <a:gd name="connsiteY3" fmla="*/ 2158948 h 5015323"/>
              <a:gd name="connsiteX4" fmla="*/ 4934994 w 8607992"/>
              <a:gd name="connsiteY4" fmla="*/ 341723 h 5015323"/>
              <a:gd name="connsiteX5" fmla="*/ 5536878 w 8607992"/>
              <a:gd name="connsiteY5" fmla="*/ 573217 h 5015323"/>
              <a:gd name="connsiteX6" fmla="*/ 5930417 w 8607992"/>
              <a:gd name="connsiteY6" fmla="*/ 40781 h 5015323"/>
              <a:gd name="connsiteX7" fmla="*/ 6347106 w 8607992"/>
              <a:gd name="connsiteY7" fmla="*/ 1858007 h 5015323"/>
              <a:gd name="connsiteX8" fmla="*/ 6567025 w 8607992"/>
              <a:gd name="connsiteY8" fmla="*/ 2737683 h 5015323"/>
              <a:gd name="connsiteX9" fmla="*/ 6937415 w 8607992"/>
              <a:gd name="connsiteY9" fmla="*/ 4219242 h 5015323"/>
              <a:gd name="connsiteX10" fmla="*/ 7178232 w 8607992"/>
              <a:gd name="connsiteY10" fmla="*/ 4707629 h 5015323"/>
              <a:gd name="connsiteX11" fmla="*/ 7438171 w 8607992"/>
              <a:gd name="connsiteY11" fmla="*/ 4893045 h 5015323"/>
              <a:gd name="connsiteX12" fmla="*/ 7972897 w 8607992"/>
              <a:gd name="connsiteY12" fmla="*/ 4944026 h 5015323"/>
              <a:gd name="connsiteX13" fmla="*/ 8607992 w 8607992"/>
              <a:gd name="connsiteY13" fmla="*/ 4973317 h 5015323"/>
              <a:gd name="connsiteX0" fmla="*/ 0 w 8607992"/>
              <a:gd name="connsiteY0" fmla="*/ 5015323 h 5015323"/>
              <a:gd name="connsiteX1" fmla="*/ 1427865 w 8607992"/>
              <a:gd name="connsiteY1" fmla="*/ 4716953 h 5015323"/>
              <a:gd name="connsiteX2" fmla="*/ 2489627 w 8607992"/>
              <a:gd name="connsiteY2" fmla="*/ 4227709 h 5015323"/>
              <a:gd name="connsiteX3" fmla="*/ 3927997 w 8607992"/>
              <a:gd name="connsiteY3" fmla="*/ 2158948 h 5015323"/>
              <a:gd name="connsiteX4" fmla="*/ 4934994 w 8607992"/>
              <a:gd name="connsiteY4" fmla="*/ 341723 h 5015323"/>
              <a:gd name="connsiteX5" fmla="*/ 5536878 w 8607992"/>
              <a:gd name="connsiteY5" fmla="*/ 573217 h 5015323"/>
              <a:gd name="connsiteX6" fmla="*/ 5930417 w 8607992"/>
              <a:gd name="connsiteY6" fmla="*/ 40781 h 5015323"/>
              <a:gd name="connsiteX7" fmla="*/ 6347106 w 8607992"/>
              <a:gd name="connsiteY7" fmla="*/ 1858007 h 5015323"/>
              <a:gd name="connsiteX8" fmla="*/ 6567025 w 8607992"/>
              <a:gd name="connsiteY8" fmla="*/ 2737683 h 5015323"/>
              <a:gd name="connsiteX9" fmla="*/ 6937415 w 8607992"/>
              <a:gd name="connsiteY9" fmla="*/ 4219242 h 5015323"/>
              <a:gd name="connsiteX10" fmla="*/ 7178232 w 8607992"/>
              <a:gd name="connsiteY10" fmla="*/ 4707629 h 5015323"/>
              <a:gd name="connsiteX11" fmla="*/ 7438171 w 8607992"/>
              <a:gd name="connsiteY11" fmla="*/ 4893045 h 5015323"/>
              <a:gd name="connsiteX12" fmla="*/ 7979772 w 8607992"/>
              <a:gd name="connsiteY12" fmla="*/ 4957779 h 5015323"/>
              <a:gd name="connsiteX13" fmla="*/ 8607992 w 8607992"/>
              <a:gd name="connsiteY13" fmla="*/ 4973317 h 5015323"/>
              <a:gd name="connsiteX0" fmla="*/ 0 w 8607992"/>
              <a:gd name="connsiteY0" fmla="*/ 5015323 h 5015323"/>
              <a:gd name="connsiteX1" fmla="*/ 1427865 w 8607992"/>
              <a:gd name="connsiteY1" fmla="*/ 4716953 h 5015323"/>
              <a:gd name="connsiteX2" fmla="*/ 2489627 w 8607992"/>
              <a:gd name="connsiteY2" fmla="*/ 4227709 h 5015323"/>
              <a:gd name="connsiteX3" fmla="*/ 3927997 w 8607992"/>
              <a:gd name="connsiteY3" fmla="*/ 2158948 h 5015323"/>
              <a:gd name="connsiteX4" fmla="*/ 4934994 w 8607992"/>
              <a:gd name="connsiteY4" fmla="*/ 341723 h 5015323"/>
              <a:gd name="connsiteX5" fmla="*/ 5536878 w 8607992"/>
              <a:gd name="connsiteY5" fmla="*/ 573217 h 5015323"/>
              <a:gd name="connsiteX6" fmla="*/ 5930417 w 8607992"/>
              <a:gd name="connsiteY6" fmla="*/ 40781 h 5015323"/>
              <a:gd name="connsiteX7" fmla="*/ 6347106 w 8607992"/>
              <a:gd name="connsiteY7" fmla="*/ 1858007 h 5015323"/>
              <a:gd name="connsiteX8" fmla="*/ 6567025 w 8607992"/>
              <a:gd name="connsiteY8" fmla="*/ 2737683 h 5015323"/>
              <a:gd name="connsiteX9" fmla="*/ 6937415 w 8607992"/>
              <a:gd name="connsiteY9" fmla="*/ 4219242 h 5015323"/>
              <a:gd name="connsiteX10" fmla="*/ 7178232 w 8607992"/>
              <a:gd name="connsiteY10" fmla="*/ 4707629 h 5015323"/>
              <a:gd name="connsiteX11" fmla="*/ 7438171 w 8607992"/>
              <a:gd name="connsiteY11" fmla="*/ 4893045 h 5015323"/>
              <a:gd name="connsiteX12" fmla="*/ 7979772 w 8607992"/>
              <a:gd name="connsiteY12" fmla="*/ 4957779 h 5015323"/>
              <a:gd name="connsiteX13" fmla="*/ 8607992 w 8607992"/>
              <a:gd name="connsiteY13" fmla="*/ 4973317 h 5015323"/>
              <a:gd name="connsiteX0" fmla="*/ 0 w 8621746"/>
              <a:gd name="connsiteY0" fmla="*/ 5015323 h 5015323"/>
              <a:gd name="connsiteX1" fmla="*/ 1427865 w 8621746"/>
              <a:gd name="connsiteY1" fmla="*/ 4716953 h 5015323"/>
              <a:gd name="connsiteX2" fmla="*/ 2489627 w 8621746"/>
              <a:gd name="connsiteY2" fmla="*/ 4227709 h 5015323"/>
              <a:gd name="connsiteX3" fmla="*/ 3927997 w 8621746"/>
              <a:gd name="connsiteY3" fmla="*/ 2158948 h 5015323"/>
              <a:gd name="connsiteX4" fmla="*/ 4934994 w 8621746"/>
              <a:gd name="connsiteY4" fmla="*/ 341723 h 5015323"/>
              <a:gd name="connsiteX5" fmla="*/ 5536878 w 8621746"/>
              <a:gd name="connsiteY5" fmla="*/ 573217 h 5015323"/>
              <a:gd name="connsiteX6" fmla="*/ 5930417 w 8621746"/>
              <a:gd name="connsiteY6" fmla="*/ 40781 h 5015323"/>
              <a:gd name="connsiteX7" fmla="*/ 6347106 w 8621746"/>
              <a:gd name="connsiteY7" fmla="*/ 1858007 h 5015323"/>
              <a:gd name="connsiteX8" fmla="*/ 6567025 w 8621746"/>
              <a:gd name="connsiteY8" fmla="*/ 2737683 h 5015323"/>
              <a:gd name="connsiteX9" fmla="*/ 6937415 w 8621746"/>
              <a:gd name="connsiteY9" fmla="*/ 4219242 h 5015323"/>
              <a:gd name="connsiteX10" fmla="*/ 7178232 w 8621746"/>
              <a:gd name="connsiteY10" fmla="*/ 4707629 h 5015323"/>
              <a:gd name="connsiteX11" fmla="*/ 7438171 w 8621746"/>
              <a:gd name="connsiteY11" fmla="*/ 4893045 h 5015323"/>
              <a:gd name="connsiteX12" fmla="*/ 7979772 w 8621746"/>
              <a:gd name="connsiteY12" fmla="*/ 4957779 h 5015323"/>
              <a:gd name="connsiteX13" fmla="*/ 8621746 w 8621746"/>
              <a:gd name="connsiteY13" fmla="*/ 4959570 h 5015323"/>
              <a:gd name="connsiteX0" fmla="*/ 0 w 8532372"/>
              <a:gd name="connsiteY0" fmla="*/ 5015323 h 5015323"/>
              <a:gd name="connsiteX1" fmla="*/ 1427865 w 8532372"/>
              <a:gd name="connsiteY1" fmla="*/ 4716953 h 5015323"/>
              <a:gd name="connsiteX2" fmla="*/ 2489627 w 8532372"/>
              <a:gd name="connsiteY2" fmla="*/ 4227709 h 5015323"/>
              <a:gd name="connsiteX3" fmla="*/ 3927997 w 8532372"/>
              <a:gd name="connsiteY3" fmla="*/ 2158948 h 5015323"/>
              <a:gd name="connsiteX4" fmla="*/ 4934994 w 8532372"/>
              <a:gd name="connsiteY4" fmla="*/ 341723 h 5015323"/>
              <a:gd name="connsiteX5" fmla="*/ 5536878 w 8532372"/>
              <a:gd name="connsiteY5" fmla="*/ 573217 h 5015323"/>
              <a:gd name="connsiteX6" fmla="*/ 5930417 w 8532372"/>
              <a:gd name="connsiteY6" fmla="*/ 40781 h 5015323"/>
              <a:gd name="connsiteX7" fmla="*/ 6347106 w 8532372"/>
              <a:gd name="connsiteY7" fmla="*/ 1858007 h 5015323"/>
              <a:gd name="connsiteX8" fmla="*/ 6567025 w 8532372"/>
              <a:gd name="connsiteY8" fmla="*/ 2737683 h 5015323"/>
              <a:gd name="connsiteX9" fmla="*/ 6937415 w 8532372"/>
              <a:gd name="connsiteY9" fmla="*/ 4219242 h 5015323"/>
              <a:gd name="connsiteX10" fmla="*/ 7178232 w 8532372"/>
              <a:gd name="connsiteY10" fmla="*/ 4707629 h 5015323"/>
              <a:gd name="connsiteX11" fmla="*/ 7438171 w 8532372"/>
              <a:gd name="connsiteY11" fmla="*/ 4893045 h 5015323"/>
              <a:gd name="connsiteX12" fmla="*/ 7979772 w 8532372"/>
              <a:gd name="connsiteY12" fmla="*/ 4957779 h 5015323"/>
              <a:gd name="connsiteX13" fmla="*/ 8532372 w 8532372"/>
              <a:gd name="connsiteY13" fmla="*/ 4966448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7979772 w 8477374"/>
              <a:gd name="connsiteY12" fmla="*/ 4957779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7979772 w 8477374"/>
              <a:gd name="connsiteY12" fmla="*/ 4957779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7952271 w 8477374"/>
              <a:gd name="connsiteY12" fmla="*/ 4978408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7972897 w 8477374"/>
              <a:gd name="connsiteY12" fmla="*/ 4957786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477374"/>
              <a:gd name="connsiteY0" fmla="*/ 5015323 h 5015323"/>
              <a:gd name="connsiteX1" fmla="*/ 1427865 w 8477374"/>
              <a:gd name="connsiteY1" fmla="*/ 4716953 h 5015323"/>
              <a:gd name="connsiteX2" fmla="*/ 2489627 w 8477374"/>
              <a:gd name="connsiteY2" fmla="*/ 4227709 h 5015323"/>
              <a:gd name="connsiteX3" fmla="*/ 3927997 w 8477374"/>
              <a:gd name="connsiteY3" fmla="*/ 2158948 h 5015323"/>
              <a:gd name="connsiteX4" fmla="*/ 4934994 w 8477374"/>
              <a:gd name="connsiteY4" fmla="*/ 341723 h 5015323"/>
              <a:gd name="connsiteX5" fmla="*/ 5536878 w 8477374"/>
              <a:gd name="connsiteY5" fmla="*/ 573217 h 5015323"/>
              <a:gd name="connsiteX6" fmla="*/ 5930417 w 8477374"/>
              <a:gd name="connsiteY6" fmla="*/ 40781 h 5015323"/>
              <a:gd name="connsiteX7" fmla="*/ 6347106 w 8477374"/>
              <a:gd name="connsiteY7" fmla="*/ 1858007 h 5015323"/>
              <a:gd name="connsiteX8" fmla="*/ 6567025 w 8477374"/>
              <a:gd name="connsiteY8" fmla="*/ 2737683 h 5015323"/>
              <a:gd name="connsiteX9" fmla="*/ 6937415 w 8477374"/>
              <a:gd name="connsiteY9" fmla="*/ 4219242 h 5015323"/>
              <a:gd name="connsiteX10" fmla="*/ 7178232 w 8477374"/>
              <a:gd name="connsiteY10" fmla="*/ 4707629 h 5015323"/>
              <a:gd name="connsiteX11" fmla="*/ 7438171 w 8477374"/>
              <a:gd name="connsiteY11" fmla="*/ 4893045 h 5015323"/>
              <a:gd name="connsiteX12" fmla="*/ 8025651 w 8477374"/>
              <a:gd name="connsiteY12" fmla="*/ 4966581 h 5015323"/>
              <a:gd name="connsiteX13" fmla="*/ 8477374 w 8477374"/>
              <a:gd name="connsiteY13" fmla="*/ 4966451 h 5015323"/>
              <a:gd name="connsiteX0" fmla="*/ 0 w 8262582"/>
              <a:gd name="connsiteY0" fmla="*/ 5003052 h 5003052"/>
              <a:gd name="connsiteX1" fmla="*/ 1213073 w 8262582"/>
              <a:gd name="connsiteY1" fmla="*/ 4716953 h 5003052"/>
              <a:gd name="connsiteX2" fmla="*/ 2274835 w 8262582"/>
              <a:gd name="connsiteY2" fmla="*/ 4227709 h 5003052"/>
              <a:gd name="connsiteX3" fmla="*/ 3713205 w 8262582"/>
              <a:gd name="connsiteY3" fmla="*/ 2158948 h 5003052"/>
              <a:gd name="connsiteX4" fmla="*/ 4720202 w 8262582"/>
              <a:gd name="connsiteY4" fmla="*/ 341723 h 5003052"/>
              <a:gd name="connsiteX5" fmla="*/ 5322086 w 8262582"/>
              <a:gd name="connsiteY5" fmla="*/ 573217 h 5003052"/>
              <a:gd name="connsiteX6" fmla="*/ 5715625 w 8262582"/>
              <a:gd name="connsiteY6" fmla="*/ 40781 h 5003052"/>
              <a:gd name="connsiteX7" fmla="*/ 6132314 w 8262582"/>
              <a:gd name="connsiteY7" fmla="*/ 1858007 h 5003052"/>
              <a:gd name="connsiteX8" fmla="*/ 6352233 w 8262582"/>
              <a:gd name="connsiteY8" fmla="*/ 2737683 h 5003052"/>
              <a:gd name="connsiteX9" fmla="*/ 6722623 w 8262582"/>
              <a:gd name="connsiteY9" fmla="*/ 4219242 h 5003052"/>
              <a:gd name="connsiteX10" fmla="*/ 6963440 w 8262582"/>
              <a:gd name="connsiteY10" fmla="*/ 4707629 h 5003052"/>
              <a:gd name="connsiteX11" fmla="*/ 7223379 w 8262582"/>
              <a:gd name="connsiteY11" fmla="*/ 4893045 h 5003052"/>
              <a:gd name="connsiteX12" fmla="*/ 7810859 w 8262582"/>
              <a:gd name="connsiteY12" fmla="*/ 4966581 h 5003052"/>
              <a:gd name="connsiteX13" fmla="*/ 8262582 w 8262582"/>
              <a:gd name="connsiteY13" fmla="*/ 4966451 h 5003052"/>
              <a:gd name="connsiteX0" fmla="*/ 0 w 8477374"/>
              <a:gd name="connsiteY0" fmla="*/ 5009189 h 5009189"/>
              <a:gd name="connsiteX1" fmla="*/ 1427865 w 8477374"/>
              <a:gd name="connsiteY1" fmla="*/ 4716953 h 5009189"/>
              <a:gd name="connsiteX2" fmla="*/ 2489627 w 8477374"/>
              <a:gd name="connsiteY2" fmla="*/ 4227709 h 5009189"/>
              <a:gd name="connsiteX3" fmla="*/ 3927997 w 8477374"/>
              <a:gd name="connsiteY3" fmla="*/ 2158948 h 5009189"/>
              <a:gd name="connsiteX4" fmla="*/ 4934994 w 8477374"/>
              <a:gd name="connsiteY4" fmla="*/ 341723 h 5009189"/>
              <a:gd name="connsiteX5" fmla="*/ 5536878 w 8477374"/>
              <a:gd name="connsiteY5" fmla="*/ 573217 h 5009189"/>
              <a:gd name="connsiteX6" fmla="*/ 5930417 w 8477374"/>
              <a:gd name="connsiteY6" fmla="*/ 40781 h 5009189"/>
              <a:gd name="connsiteX7" fmla="*/ 6347106 w 8477374"/>
              <a:gd name="connsiteY7" fmla="*/ 1858007 h 5009189"/>
              <a:gd name="connsiteX8" fmla="*/ 6567025 w 8477374"/>
              <a:gd name="connsiteY8" fmla="*/ 2737683 h 5009189"/>
              <a:gd name="connsiteX9" fmla="*/ 6937415 w 8477374"/>
              <a:gd name="connsiteY9" fmla="*/ 4219242 h 5009189"/>
              <a:gd name="connsiteX10" fmla="*/ 7178232 w 8477374"/>
              <a:gd name="connsiteY10" fmla="*/ 4707629 h 5009189"/>
              <a:gd name="connsiteX11" fmla="*/ 7438171 w 8477374"/>
              <a:gd name="connsiteY11" fmla="*/ 4893045 h 5009189"/>
              <a:gd name="connsiteX12" fmla="*/ 8025651 w 8477374"/>
              <a:gd name="connsiteY12" fmla="*/ 4966581 h 5009189"/>
              <a:gd name="connsiteX13" fmla="*/ 8477374 w 8477374"/>
              <a:gd name="connsiteY13" fmla="*/ 4966451 h 5009189"/>
              <a:gd name="connsiteX0" fmla="*/ 0 w 8477374"/>
              <a:gd name="connsiteY0" fmla="*/ 5009189 h 5009189"/>
              <a:gd name="connsiteX1" fmla="*/ 1427865 w 8477374"/>
              <a:gd name="connsiteY1" fmla="*/ 4716953 h 5009189"/>
              <a:gd name="connsiteX2" fmla="*/ 2489627 w 8477374"/>
              <a:gd name="connsiteY2" fmla="*/ 4227709 h 5009189"/>
              <a:gd name="connsiteX3" fmla="*/ 3927997 w 8477374"/>
              <a:gd name="connsiteY3" fmla="*/ 2158948 h 5009189"/>
              <a:gd name="connsiteX4" fmla="*/ 4934994 w 8477374"/>
              <a:gd name="connsiteY4" fmla="*/ 341723 h 5009189"/>
              <a:gd name="connsiteX5" fmla="*/ 5536878 w 8477374"/>
              <a:gd name="connsiteY5" fmla="*/ 573217 h 5009189"/>
              <a:gd name="connsiteX6" fmla="*/ 5930417 w 8477374"/>
              <a:gd name="connsiteY6" fmla="*/ 40781 h 5009189"/>
              <a:gd name="connsiteX7" fmla="*/ 6347106 w 8477374"/>
              <a:gd name="connsiteY7" fmla="*/ 1858007 h 5009189"/>
              <a:gd name="connsiteX8" fmla="*/ 6567025 w 8477374"/>
              <a:gd name="connsiteY8" fmla="*/ 2737683 h 5009189"/>
              <a:gd name="connsiteX9" fmla="*/ 6865877 w 8477374"/>
              <a:gd name="connsiteY9" fmla="*/ 4219242 h 5009189"/>
              <a:gd name="connsiteX10" fmla="*/ 7178232 w 8477374"/>
              <a:gd name="connsiteY10" fmla="*/ 4707629 h 5009189"/>
              <a:gd name="connsiteX11" fmla="*/ 7438171 w 8477374"/>
              <a:gd name="connsiteY11" fmla="*/ 4893045 h 5009189"/>
              <a:gd name="connsiteX12" fmla="*/ 8025651 w 8477374"/>
              <a:gd name="connsiteY12" fmla="*/ 4966581 h 5009189"/>
              <a:gd name="connsiteX13" fmla="*/ 8477374 w 8477374"/>
              <a:gd name="connsiteY13" fmla="*/ 4966451 h 5009189"/>
              <a:gd name="connsiteX0" fmla="*/ 0 w 8477374"/>
              <a:gd name="connsiteY0" fmla="*/ 5009189 h 5009189"/>
              <a:gd name="connsiteX1" fmla="*/ 1427865 w 8477374"/>
              <a:gd name="connsiteY1" fmla="*/ 4716953 h 5009189"/>
              <a:gd name="connsiteX2" fmla="*/ 2489627 w 8477374"/>
              <a:gd name="connsiteY2" fmla="*/ 4227709 h 5009189"/>
              <a:gd name="connsiteX3" fmla="*/ 3927997 w 8477374"/>
              <a:gd name="connsiteY3" fmla="*/ 2158948 h 5009189"/>
              <a:gd name="connsiteX4" fmla="*/ 4934994 w 8477374"/>
              <a:gd name="connsiteY4" fmla="*/ 341723 h 5009189"/>
              <a:gd name="connsiteX5" fmla="*/ 5536878 w 8477374"/>
              <a:gd name="connsiteY5" fmla="*/ 573217 h 5009189"/>
              <a:gd name="connsiteX6" fmla="*/ 5930417 w 8477374"/>
              <a:gd name="connsiteY6" fmla="*/ 40781 h 5009189"/>
              <a:gd name="connsiteX7" fmla="*/ 6347106 w 8477374"/>
              <a:gd name="connsiteY7" fmla="*/ 1858007 h 5009189"/>
              <a:gd name="connsiteX8" fmla="*/ 6567025 w 8477374"/>
              <a:gd name="connsiteY8" fmla="*/ 2737683 h 5009189"/>
              <a:gd name="connsiteX9" fmla="*/ 6865877 w 8477374"/>
              <a:gd name="connsiteY9" fmla="*/ 4219242 h 5009189"/>
              <a:gd name="connsiteX10" fmla="*/ 7178232 w 8477374"/>
              <a:gd name="connsiteY10" fmla="*/ 4707629 h 5009189"/>
              <a:gd name="connsiteX11" fmla="*/ 7438171 w 8477374"/>
              <a:gd name="connsiteY11" fmla="*/ 4893045 h 5009189"/>
              <a:gd name="connsiteX12" fmla="*/ 8025651 w 8477374"/>
              <a:gd name="connsiteY12" fmla="*/ 4966581 h 5009189"/>
              <a:gd name="connsiteX13" fmla="*/ 8477374 w 8477374"/>
              <a:gd name="connsiteY13" fmla="*/ 4966451 h 5009189"/>
              <a:gd name="connsiteX0" fmla="*/ 0 w 8477374"/>
              <a:gd name="connsiteY0" fmla="*/ 5009189 h 5009189"/>
              <a:gd name="connsiteX1" fmla="*/ 1427865 w 8477374"/>
              <a:gd name="connsiteY1" fmla="*/ 4716953 h 5009189"/>
              <a:gd name="connsiteX2" fmla="*/ 2489627 w 8477374"/>
              <a:gd name="connsiteY2" fmla="*/ 4227709 h 5009189"/>
              <a:gd name="connsiteX3" fmla="*/ 3927997 w 8477374"/>
              <a:gd name="connsiteY3" fmla="*/ 2158948 h 5009189"/>
              <a:gd name="connsiteX4" fmla="*/ 4934994 w 8477374"/>
              <a:gd name="connsiteY4" fmla="*/ 341723 h 5009189"/>
              <a:gd name="connsiteX5" fmla="*/ 5536878 w 8477374"/>
              <a:gd name="connsiteY5" fmla="*/ 573217 h 5009189"/>
              <a:gd name="connsiteX6" fmla="*/ 5930417 w 8477374"/>
              <a:gd name="connsiteY6" fmla="*/ 40781 h 5009189"/>
              <a:gd name="connsiteX7" fmla="*/ 6347106 w 8477374"/>
              <a:gd name="connsiteY7" fmla="*/ 1858007 h 5009189"/>
              <a:gd name="connsiteX8" fmla="*/ 6556806 w 8477374"/>
              <a:gd name="connsiteY8" fmla="*/ 2751538 h 5009189"/>
              <a:gd name="connsiteX9" fmla="*/ 6865877 w 8477374"/>
              <a:gd name="connsiteY9" fmla="*/ 4219242 h 5009189"/>
              <a:gd name="connsiteX10" fmla="*/ 7178232 w 8477374"/>
              <a:gd name="connsiteY10" fmla="*/ 4707629 h 5009189"/>
              <a:gd name="connsiteX11" fmla="*/ 7438171 w 8477374"/>
              <a:gd name="connsiteY11" fmla="*/ 4893045 h 5009189"/>
              <a:gd name="connsiteX12" fmla="*/ 8025651 w 8477374"/>
              <a:gd name="connsiteY12" fmla="*/ 4966581 h 5009189"/>
              <a:gd name="connsiteX13" fmla="*/ 8477374 w 8477374"/>
              <a:gd name="connsiteY13" fmla="*/ 4966451 h 500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7374" h="5009189">
                <a:moveTo>
                  <a:pt x="0" y="5009189"/>
                </a:moveTo>
                <a:cubicBezTo>
                  <a:pt x="452377" y="4958067"/>
                  <a:pt x="1012927" y="4847200"/>
                  <a:pt x="1427865" y="4716953"/>
                </a:cubicBezTo>
                <a:cubicBezTo>
                  <a:pt x="1842803" y="4586706"/>
                  <a:pt x="2026639" y="4584595"/>
                  <a:pt x="2489627" y="4227709"/>
                </a:cubicBezTo>
                <a:cubicBezTo>
                  <a:pt x="2952615" y="3870823"/>
                  <a:pt x="3520436" y="2806612"/>
                  <a:pt x="3927997" y="2158948"/>
                </a:cubicBezTo>
                <a:cubicBezTo>
                  <a:pt x="4335558" y="1511284"/>
                  <a:pt x="4666847" y="606011"/>
                  <a:pt x="4934994" y="341723"/>
                </a:cubicBezTo>
                <a:cubicBezTo>
                  <a:pt x="5203141" y="77435"/>
                  <a:pt x="5370974" y="623374"/>
                  <a:pt x="5536878" y="573217"/>
                </a:cubicBezTo>
                <a:cubicBezTo>
                  <a:pt x="5702782" y="523060"/>
                  <a:pt x="5795379" y="-173351"/>
                  <a:pt x="5930417" y="40781"/>
                </a:cubicBezTo>
                <a:cubicBezTo>
                  <a:pt x="6065455" y="254913"/>
                  <a:pt x="6242708" y="1406214"/>
                  <a:pt x="6347106" y="1858007"/>
                </a:cubicBezTo>
                <a:cubicBezTo>
                  <a:pt x="6451504" y="2309800"/>
                  <a:pt x="6470344" y="2357999"/>
                  <a:pt x="6556806" y="2751538"/>
                </a:cubicBezTo>
                <a:cubicBezTo>
                  <a:pt x="6643268" y="3145077"/>
                  <a:pt x="6762306" y="3893227"/>
                  <a:pt x="6865877" y="4219242"/>
                </a:cubicBezTo>
                <a:cubicBezTo>
                  <a:pt x="6969448" y="4545257"/>
                  <a:pt x="7082850" y="4595329"/>
                  <a:pt x="7178232" y="4707629"/>
                </a:cubicBezTo>
                <a:cubicBezTo>
                  <a:pt x="7273614" y="4819929"/>
                  <a:pt x="7326282" y="4839030"/>
                  <a:pt x="7438171" y="4893045"/>
                </a:cubicBezTo>
                <a:cubicBezTo>
                  <a:pt x="7550060" y="4947060"/>
                  <a:pt x="7857633" y="4978057"/>
                  <a:pt x="8025651" y="4966581"/>
                </a:cubicBezTo>
                <a:cubicBezTo>
                  <a:pt x="8259520" y="4972786"/>
                  <a:pt x="8205887" y="4955023"/>
                  <a:pt x="8477374" y="4966451"/>
                </a:cubicBezTo>
              </a:path>
            </a:pathLst>
          </a:custGeom>
          <a:solidFill>
            <a:schemeClr val="bg1">
              <a:lumMod val="85000"/>
              <a:alpha val="79608"/>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74100F19-F19B-EA46-9C08-B301D12C68B5}"/>
              </a:ext>
            </a:extLst>
          </p:cNvPr>
          <p:cNvSpPr/>
          <p:nvPr/>
        </p:nvSpPr>
        <p:spPr>
          <a:xfrm rot="5400000">
            <a:off x="15837266" y="13602465"/>
            <a:ext cx="11492238" cy="5171706"/>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 name="connsiteX0" fmla="*/ 0 w 7335735"/>
              <a:gd name="connsiteY0" fmla="*/ 5039342 h 5040802"/>
              <a:gd name="connsiteX1" fmla="*/ 918014 w 7335735"/>
              <a:gd name="connsiteY1" fmla="*/ 4918365 h 5040802"/>
              <a:gd name="connsiteX2" fmla="*/ 1677139 w 7335735"/>
              <a:gd name="connsiteY2" fmla="*/ 4771716 h 5040802"/>
              <a:gd name="connsiteX3" fmla="*/ 2298241 w 7335735"/>
              <a:gd name="connsiteY3" fmla="*/ 4297263 h 5040802"/>
              <a:gd name="connsiteX4" fmla="*/ 2574286 w 7335735"/>
              <a:gd name="connsiteY4" fmla="*/ 4038470 h 5040802"/>
              <a:gd name="connsiteX5" fmla="*/ 3264399 w 7335735"/>
              <a:gd name="connsiteY5" fmla="*/ 3227587 h 5040802"/>
              <a:gd name="connsiteX6" fmla="*/ 4506603 w 7335735"/>
              <a:gd name="connsiteY6" fmla="*/ 829444 h 5040802"/>
              <a:gd name="connsiteX7" fmla="*/ 5291606 w 7335735"/>
              <a:gd name="connsiteY7" fmla="*/ 1329776 h 5040802"/>
              <a:gd name="connsiteX8" fmla="*/ 5820251 w 7335735"/>
              <a:gd name="connsiteY8" fmla="*/ 251473 h 5040802"/>
              <a:gd name="connsiteX9" fmla="*/ 5953407 w 7335735"/>
              <a:gd name="connsiteY9" fmla="*/ 6174 h 5040802"/>
              <a:gd name="connsiteX10" fmla="*/ 6076611 w 7335735"/>
              <a:gd name="connsiteY10" fmla="*/ 406749 h 5040802"/>
              <a:gd name="connsiteX11" fmla="*/ 6214633 w 7335735"/>
              <a:gd name="connsiteY11" fmla="*/ 1545436 h 5040802"/>
              <a:gd name="connsiteX12" fmla="*/ 6369909 w 7335735"/>
              <a:gd name="connsiteY12" fmla="*/ 3279346 h 5040802"/>
              <a:gd name="connsiteX13" fmla="*/ 6473426 w 7335735"/>
              <a:gd name="connsiteY13" fmla="*/ 4150614 h 5040802"/>
              <a:gd name="connsiteX14" fmla="*/ 6645954 w 7335735"/>
              <a:gd name="connsiteY14" fmla="*/ 4745836 h 5040802"/>
              <a:gd name="connsiteX15" fmla="*/ 6844362 w 7335735"/>
              <a:gd name="connsiteY15" fmla="*/ 4952870 h 5040802"/>
              <a:gd name="connsiteX16" fmla="*/ 6999637 w 7335735"/>
              <a:gd name="connsiteY16" fmla="*/ 5030508 h 5040802"/>
              <a:gd name="connsiteX17" fmla="*/ 7335735 w 7335735"/>
              <a:gd name="connsiteY17" fmla="*/ 5034543 h 5040802"/>
              <a:gd name="connsiteX0" fmla="*/ 0 w 7335735"/>
              <a:gd name="connsiteY0" fmla="*/ 5039342 h 5048292"/>
              <a:gd name="connsiteX1" fmla="*/ 918014 w 7335735"/>
              <a:gd name="connsiteY1" fmla="*/ 4918365 h 5048292"/>
              <a:gd name="connsiteX2" fmla="*/ 1677139 w 7335735"/>
              <a:gd name="connsiteY2" fmla="*/ 4771716 h 5048292"/>
              <a:gd name="connsiteX3" fmla="*/ 2298241 w 7335735"/>
              <a:gd name="connsiteY3" fmla="*/ 4297263 h 5048292"/>
              <a:gd name="connsiteX4" fmla="*/ 2574286 w 7335735"/>
              <a:gd name="connsiteY4" fmla="*/ 4038470 h 5048292"/>
              <a:gd name="connsiteX5" fmla="*/ 3264399 w 7335735"/>
              <a:gd name="connsiteY5" fmla="*/ 3227587 h 5048292"/>
              <a:gd name="connsiteX6" fmla="*/ 4506603 w 7335735"/>
              <a:gd name="connsiteY6" fmla="*/ 829444 h 5048292"/>
              <a:gd name="connsiteX7" fmla="*/ 5291606 w 7335735"/>
              <a:gd name="connsiteY7" fmla="*/ 1329776 h 5048292"/>
              <a:gd name="connsiteX8" fmla="*/ 5820251 w 7335735"/>
              <a:gd name="connsiteY8" fmla="*/ 251473 h 5048292"/>
              <a:gd name="connsiteX9" fmla="*/ 5953407 w 7335735"/>
              <a:gd name="connsiteY9" fmla="*/ 6174 h 5048292"/>
              <a:gd name="connsiteX10" fmla="*/ 6076611 w 7335735"/>
              <a:gd name="connsiteY10" fmla="*/ 406749 h 5048292"/>
              <a:gd name="connsiteX11" fmla="*/ 6214633 w 7335735"/>
              <a:gd name="connsiteY11" fmla="*/ 1545436 h 5048292"/>
              <a:gd name="connsiteX12" fmla="*/ 6369909 w 7335735"/>
              <a:gd name="connsiteY12" fmla="*/ 3279346 h 5048292"/>
              <a:gd name="connsiteX13" fmla="*/ 6473426 w 7335735"/>
              <a:gd name="connsiteY13" fmla="*/ 4150614 h 5048292"/>
              <a:gd name="connsiteX14" fmla="*/ 6645954 w 7335735"/>
              <a:gd name="connsiteY14" fmla="*/ 4745836 h 5048292"/>
              <a:gd name="connsiteX15" fmla="*/ 6844362 w 7335735"/>
              <a:gd name="connsiteY15" fmla="*/ 4952870 h 5048292"/>
              <a:gd name="connsiteX16" fmla="*/ 7033809 w 7335735"/>
              <a:gd name="connsiteY16" fmla="*/ 5043169 h 5048292"/>
              <a:gd name="connsiteX17" fmla="*/ 7335735 w 7335735"/>
              <a:gd name="connsiteY17" fmla="*/ 5034543 h 5048292"/>
              <a:gd name="connsiteX0" fmla="*/ 0 w 7343333"/>
              <a:gd name="connsiteY0" fmla="*/ 4990108 h 5048292"/>
              <a:gd name="connsiteX1" fmla="*/ 925612 w 7343333"/>
              <a:gd name="connsiteY1" fmla="*/ 4918365 h 5048292"/>
              <a:gd name="connsiteX2" fmla="*/ 1684737 w 7343333"/>
              <a:gd name="connsiteY2" fmla="*/ 4771716 h 5048292"/>
              <a:gd name="connsiteX3" fmla="*/ 2305839 w 7343333"/>
              <a:gd name="connsiteY3" fmla="*/ 4297263 h 5048292"/>
              <a:gd name="connsiteX4" fmla="*/ 2581884 w 7343333"/>
              <a:gd name="connsiteY4" fmla="*/ 4038470 h 5048292"/>
              <a:gd name="connsiteX5" fmla="*/ 3271997 w 7343333"/>
              <a:gd name="connsiteY5" fmla="*/ 3227587 h 5048292"/>
              <a:gd name="connsiteX6" fmla="*/ 4514201 w 7343333"/>
              <a:gd name="connsiteY6" fmla="*/ 829444 h 5048292"/>
              <a:gd name="connsiteX7" fmla="*/ 5299204 w 7343333"/>
              <a:gd name="connsiteY7" fmla="*/ 1329776 h 5048292"/>
              <a:gd name="connsiteX8" fmla="*/ 5827849 w 7343333"/>
              <a:gd name="connsiteY8" fmla="*/ 251473 h 5048292"/>
              <a:gd name="connsiteX9" fmla="*/ 5961005 w 7343333"/>
              <a:gd name="connsiteY9" fmla="*/ 6174 h 5048292"/>
              <a:gd name="connsiteX10" fmla="*/ 6084209 w 7343333"/>
              <a:gd name="connsiteY10" fmla="*/ 406749 h 5048292"/>
              <a:gd name="connsiteX11" fmla="*/ 6222231 w 7343333"/>
              <a:gd name="connsiteY11" fmla="*/ 1545436 h 5048292"/>
              <a:gd name="connsiteX12" fmla="*/ 6377507 w 7343333"/>
              <a:gd name="connsiteY12" fmla="*/ 3279346 h 5048292"/>
              <a:gd name="connsiteX13" fmla="*/ 6481024 w 7343333"/>
              <a:gd name="connsiteY13" fmla="*/ 4150614 h 5048292"/>
              <a:gd name="connsiteX14" fmla="*/ 6653552 w 7343333"/>
              <a:gd name="connsiteY14" fmla="*/ 4745836 h 5048292"/>
              <a:gd name="connsiteX15" fmla="*/ 6851960 w 7343333"/>
              <a:gd name="connsiteY15" fmla="*/ 4952870 h 5048292"/>
              <a:gd name="connsiteX16" fmla="*/ 7041407 w 7343333"/>
              <a:gd name="connsiteY16" fmla="*/ 5043169 h 5048292"/>
              <a:gd name="connsiteX17" fmla="*/ 7343333 w 7343333"/>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38356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48292"/>
              <a:gd name="connsiteX1" fmla="*/ 910416 w 7328137"/>
              <a:gd name="connsiteY1" fmla="*/ 4918365 h 5048292"/>
              <a:gd name="connsiteX2" fmla="*/ 1669541 w 7328137"/>
              <a:gd name="connsiteY2" fmla="*/ 4771716 h 5048292"/>
              <a:gd name="connsiteX3" fmla="*/ 2290643 w 7328137"/>
              <a:gd name="connsiteY3" fmla="*/ 4297263 h 5048292"/>
              <a:gd name="connsiteX4" fmla="*/ 2566688 w 7328137"/>
              <a:gd name="connsiteY4" fmla="*/ 4038470 h 5048292"/>
              <a:gd name="connsiteX5" fmla="*/ 3256801 w 7328137"/>
              <a:gd name="connsiteY5" fmla="*/ 3227587 h 5048292"/>
              <a:gd name="connsiteX6" fmla="*/ 4499005 w 7328137"/>
              <a:gd name="connsiteY6" fmla="*/ 829444 h 5048292"/>
              <a:gd name="connsiteX7" fmla="*/ 5284008 w 7328137"/>
              <a:gd name="connsiteY7" fmla="*/ 1329776 h 5048292"/>
              <a:gd name="connsiteX8" fmla="*/ 5812653 w 7328137"/>
              <a:gd name="connsiteY8" fmla="*/ 251473 h 5048292"/>
              <a:gd name="connsiteX9" fmla="*/ 5945809 w 7328137"/>
              <a:gd name="connsiteY9" fmla="*/ 6174 h 5048292"/>
              <a:gd name="connsiteX10" fmla="*/ 6069013 w 7328137"/>
              <a:gd name="connsiteY10" fmla="*/ 406749 h 5048292"/>
              <a:gd name="connsiteX11" fmla="*/ 6207035 w 7328137"/>
              <a:gd name="connsiteY11" fmla="*/ 1545436 h 5048292"/>
              <a:gd name="connsiteX12" fmla="*/ 6362311 w 7328137"/>
              <a:gd name="connsiteY12" fmla="*/ 3279346 h 5048292"/>
              <a:gd name="connsiteX13" fmla="*/ 6465828 w 7328137"/>
              <a:gd name="connsiteY13" fmla="*/ 4150614 h 5048292"/>
              <a:gd name="connsiteX14" fmla="*/ 6615562 w 7328137"/>
              <a:gd name="connsiteY14" fmla="*/ 4745836 h 5048292"/>
              <a:gd name="connsiteX15" fmla="*/ 6836764 w 7328137"/>
              <a:gd name="connsiteY15" fmla="*/ 4952870 h 5048292"/>
              <a:gd name="connsiteX16" fmla="*/ 7026211 w 7328137"/>
              <a:gd name="connsiteY16" fmla="*/ 5043169 h 5048292"/>
              <a:gd name="connsiteX17" fmla="*/ 7328137 w 7328137"/>
              <a:gd name="connsiteY17" fmla="*/ 5034543 h 5048292"/>
              <a:gd name="connsiteX0" fmla="*/ 0 w 7328137"/>
              <a:gd name="connsiteY0" fmla="*/ 4957286 h 5036524"/>
              <a:gd name="connsiteX1" fmla="*/ 910416 w 7328137"/>
              <a:gd name="connsiteY1" fmla="*/ 4918365 h 5036524"/>
              <a:gd name="connsiteX2" fmla="*/ 1669541 w 7328137"/>
              <a:gd name="connsiteY2" fmla="*/ 4771716 h 5036524"/>
              <a:gd name="connsiteX3" fmla="*/ 2290643 w 7328137"/>
              <a:gd name="connsiteY3" fmla="*/ 4297263 h 5036524"/>
              <a:gd name="connsiteX4" fmla="*/ 2566688 w 7328137"/>
              <a:gd name="connsiteY4" fmla="*/ 4038470 h 5036524"/>
              <a:gd name="connsiteX5" fmla="*/ 3256801 w 7328137"/>
              <a:gd name="connsiteY5" fmla="*/ 3227587 h 5036524"/>
              <a:gd name="connsiteX6" fmla="*/ 4499005 w 7328137"/>
              <a:gd name="connsiteY6" fmla="*/ 829444 h 5036524"/>
              <a:gd name="connsiteX7" fmla="*/ 5284008 w 7328137"/>
              <a:gd name="connsiteY7" fmla="*/ 1329776 h 5036524"/>
              <a:gd name="connsiteX8" fmla="*/ 5812653 w 7328137"/>
              <a:gd name="connsiteY8" fmla="*/ 251473 h 5036524"/>
              <a:gd name="connsiteX9" fmla="*/ 5945809 w 7328137"/>
              <a:gd name="connsiteY9" fmla="*/ 6174 h 5036524"/>
              <a:gd name="connsiteX10" fmla="*/ 6069013 w 7328137"/>
              <a:gd name="connsiteY10" fmla="*/ 406749 h 5036524"/>
              <a:gd name="connsiteX11" fmla="*/ 6207035 w 7328137"/>
              <a:gd name="connsiteY11" fmla="*/ 1545436 h 5036524"/>
              <a:gd name="connsiteX12" fmla="*/ 6362311 w 7328137"/>
              <a:gd name="connsiteY12" fmla="*/ 3279346 h 5036524"/>
              <a:gd name="connsiteX13" fmla="*/ 6465828 w 7328137"/>
              <a:gd name="connsiteY13" fmla="*/ 4150614 h 5036524"/>
              <a:gd name="connsiteX14" fmla="*/ 6615562 w 7328137"/>
              <a:gd name="connsiteY14" fmla="*/ 4745836 h 5036524"/>
              <a:gd name="connsiteX15" fmla="*/ 6836764 w 7328137"/>
              <a:gd name="connsiteY15" fmla="*/ 4952870 h 5036524"/>
              <a:gd name="connsiteX16" fmla="*/ 7056602 w 7328137"/>
              <a:gd name="connsiteY16" fmla="*/ 5002141 h 5036524"/>
              <a:gd name="connsiteX17" fmla="*/ 7328137 w 7328137"/>
              <a:gd name="connsiteY17" fmla="*/ 5034543 h 5036524"/>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8470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56801 w 7350931"/>
              <a:gd name="connsiteY5" fmla="*/ 322758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18811 w 7350931"/>
              <a:gd name="connsiteY5" fmla="*/ 3170147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36296 w 7350931"/>
              <a:gd name="connsiteY4" fmla="*/ 4022058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50931"/>
              <a:gd name="connsiteY0" fmla="*/ 4957286 h 5010040"/>
              <a:gd name="connsiteX1" fmla="*/ 910416 w 7350931"/>
              <a:gd name="connsiteY1" fmla="*/ 4918365 h 5010040"/>
              <a:gd name="connsiteX2" fmla="*/ 1669541 w 7350931"/>
              <a:gd name="connsiteY2" fmla="*/ 4771716 h 5010040"/>
              <a:gd name="connsiteX3" fmla="*/ 2290643 w 7350931"/>
              <a:gd name="connsiteY3" fmla="*/ 4297263 h 5010040"/>
              <a:gd name="connsiteX4" fmla="*/ 2566688 w 7350931"/>
              <a:gd name="connsiteY4" fmla="*/ 4030265 h 5010040"/>
              <a:gd name="connsiteX5" fmla="*/ 3249204 w 7350931"/>
              <a:gd name="connsiteY5" fmla="*/ 3202969 h 5010040"/>
              <a:gd name="connsiteX6" fmla="*/ 4499005 w 7350931"/>
              <a:gd name="connsiteY6" fmla="*/ 829444 h 5010040"/>
              <a:gd name="connsiteX7" fmla="*/ 5284008 w 7350931"/>
              <a:gd name="connsiteY7" fmla="*/ 1329776 h 5010040"/>
              <a:gd name="connsiteX8" fmla="*/ 5812653 w 7350931"/>
              <a:gd name="connsiteY8" fmla="*/ 251473 h 5010040"/>
              <a:gd name="connsiteX9" fmla="*/ 5945809 w 7350931"/>
              <a:gd name="connsiteY9" fmla="*/ 6174 h 5010040"/>
              <a:gd name="connsiteX10" fmla="*/ 6069013 w 7350931"/>
              <a:gd name="connsiteY10" fmla="*/ 406749 h 5010040"/>
              <a:gd name="connsiteX11" fmla="*/ 6207035 w 7350931"/>
              <a:gd name="connsiteY11" fmla="*/ 1545436 h 5010040"/>
              <a:gd name="connsiteX12" fmla="*/ 6362311 w 7350931"/>
              <a:gd name="connsiteY12" fmla="*/ 3279346 h 5010040"/>
              <a:gd name="connsiteX13" fmla="*/ 6465828 w 7350931"/>
              <a:gd name="connsiteY13" fmla="*/ 4150614 h 5010040"/>
              <a:gd name="connsiteX14" fmla="*/ 6615562 w 7350931"/>
              <a:gd name="connsiteY14" fmla="*/ 4745836 h 5010040"/>
              <a:gd name="connsiteX15" fmla="*/ 6836764 w 7350931"/>
              <a:gd name="connsiteY15" fmla="*/ 4952870 h 5010040"/>
              <a:gd name="connsiteX16" fmla="*/ 7056602 w 7350931"/>
              <a:gd name="connsiteY16" fmla="*/ 5002141 h 5010040"/>
              <a:gd name="connsiteX17" fmla="*/ 7350931 w 7350931"/>
              <a:gd name="connsiteY17" fmla="*/ 5001721 h 5010040"/>
              <a:gd name="connsiteX0" fmla="*/ 0 w 7398275"/>
              <a:gd name="connsiteY0" fmla="*/ 4957286 h 5012316"/>
              <a:gd name="connsiteX1" fmla="*/ 910416 w 7398275"/>
              <a:gd name="connsiteY1" fmla="*/ 4918365 h 5012316"/>
              <a:gd name="connsiteX2" fmla="*/ 1669541 w 7398275"/>
              <a:gd name="connsiteY2" fmla="*/ 4771716 h 5012316"/>
              <a:gd name="connsiteX3" fmla="*/ 2290643 w 7398275"/>
              <a:gd name="connsiteY3" fmla="*/ 4297263 h 5012316"/>
              <a:gd name="connsiteX4" fmla="*/ 2566688 w 7398275"/>
              <a:gd name="connsiteY4" fmla="*/ 4030265 h 5012316"/>
              <a:gd name="connsiteX5" fmla="*/ 3249204 w 7398275"/>
              <a:gd name="connsiteY5" fmla="*/ 3202969 h 5012316"/>
              <a:gd name="connsiteX6" fmla="*/ 4499005 w 7398275"/>
              <a:gd name="connsiteY6" fmla="*/ 829444 h 5012316"/>
              <a:gd name="connsiteX7" fmla="*/ 5284008 w 7398275"/>
              <a:gd name="connsiteY7" fmla="*/ 1329776 h 5012316"/>
              <a:gd name="connsiteX8" fmla="*/ 5812653 w 7398275"/>
              <a:gd name="connsiteY8" fmla="*/ 251473 h 5012316"/>
              <a:gd name="connsiteX9" fmla="*/ 5945809 w 7398275"/>
              <a:gd name="connsiteY9" fmla="*/ 6174 h 5012316"/>
              <a:gd name="connsiteX10" fmla="*/ 6069013 w 7398275"/>
              <a:gd name="connsiteY10" fmla="*/ 406749 h 5012316"/>
              <a:gd name="connsiteX11" fmla="*/ 6207035 w 7398275"/>
              <a:gd name="connsiteY11" fmla="*/ 1545436 h 5012316"/>
              <a:gd name="connsiteX12" fmla="*/ 6362311 w 7398275"/>
              <a:gd name="connsiteY12" fmla="*/ 3279346 h 5012316"/>
              <a:gd name="connsiteX13" fmla="*/ 6465828 w 7398275"/>
              <a:gd name="connsiteY13" fmla="*/ 4150614 h 5012316"/>
              <a:gd name="connsiteX14" fmla="*/ 6615562 w 7398275"/>
              <a:gd name="connsiteY14" fmla="*/ 4745836 h 5012316"/>
              <a:gd name="connsiteX15" fmla="*/ 6836764 w 7398275"/>
              <a:gd name="connsiteY15" fmla="*/ 4952870 h 5012316"/>
              <a:gd name="connsiteX16" fmla="*/ 7056602 w 7398275"/>
              <a:gd name="connsiteY16" fmla="*/ 5002141 h 5012316"/>
              <a:gd name="connsiteX17" fmla="*/ 7398275 w 7398275"/>
              <a:gd name="connsiteY17" fmla="*/ 5005982 h 501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98275" h="5012316">
                <a:moveTo>
                  <a:pt x="0" y="4957286"/>
                </a:moveTo>
                <a:cubicBezTo>
                  <a:pt x="242258" y="4940752"/>
                  <a:pt x="632159" y="4949293"/>
                  <a:pt x="910416" y="4918365"/>
                </a:cubicBezTo>
                <a:cubicBezTo>
                  <a:pt x="1188673" y="4887437"/>
                  <a:pt x="1439503" y="4875233"/>
                  <a:pt x="1669541" y="4771716"/>
                </a:cubicBezTo>
                <a:cubicBezTo>
                  <a:pt x="1899579" y="4668199"/>
                  <a:pt x="2141119" y="4420838"/>
                  <a:pt x="2290643" y="4297263"/>
                </a:cubicBezTo>
                <a:cubicBezTo>
                  <a:pt x="2440168" y="4173688"/>
                  <a:pt x="2406928" y="4212647"/>
                  <a:pt x="2566688" y="4030265"/>
                </a:cubicBezTo>
                <a:cubicBezTo>
                  <a:pt x="2726448" y="3847883"/>
                  <a:pt x="2927151" y="3736439"/>
                  <a:pt x="3249204" y="3202969"/>
                </a:cubicBezTo>
                <a:cubicBezTo>
                  <a:pt x="3571257" y="2669499"/>
                  <a:pt x="4159871" y="1141643"/>
                  <a:pt x="4499005" y="829444"/>
                </a:cubicBezTo>
                <a:cubicBezTo>
                  <a:pt x="4838139" y="517245"/>
                  <a:pt x="5065067" y="1426105"/>
                  <a:pt x="5284008" y="1329776"/>
                </a:cubicBezTo>
                <a:cubicBezTo>
                  <a:pt x="5502949" y="1233447"/>
                  <a:pt x="5702353" y="472073"/>
                  <a:pt x="5812653" y="251473"/>
                </a:cubicBezTo>
                <a:cubicBezTo>
                  <a:pt x="5922953" y="30873"/>
                  <a:pt x="5903082" y="-19705"/>
                  <a:pt x="5945809" y="6174"/>
                </a:cubicBezTo>
                <a:cubicBezTo>
                  <a:pt x="5988536" y="32053"/>
                  <a:pt x="6025475" y="150205"/>
                  <a:pt x="6069013" y="406749"/>
                </a:cubicBezTo>
                <a:cubicBezTo>
                  <a:pt x="6112551" y="663293"/>
                  <a:pt x="6158152" y="1066670"/>
                  <a:pt x="6207035" y="1545436"/>
                </a:cubicBezTo>
                <a:cubicBezTo>
                  <a:pt x="6255918" y="2024202"/>
                  <a:pt x="6319179" y="2845150"/>
                  <a:pt x="6362311" y="3279346"/>
                </a:cubicBezTo>
                <a:cubicBezTo>
                  <a:pt x="6405443" y="3713542"/>
                  <a:pt x="6423620" y="3906199"/>
                  <a:pt x="6465828" y="4150614"/>
                </a:cubicBezTo>
                <a:cubicBezTo>
                  <a:pt x="6508036" y="4395029"/>
                  <a:pt x="6553739" y="4612127"/>
                  <a:pt x="6615562" y="4745836"/>
                </a:cubicBezTo>
                <a:cubicBezTo>
                  <a:pt x="6677385" y="4879545"/>
                  <a:pt x="6763257" y="4910153"/>
                  <a:pt x="6836764" y="4952870"/>
                </a:cubicBezTo>
                <a:cubicBezTo>
                  <a:pt x="6910271" y="4995587"/>
                  <a:pt x="6980402" y="4990639"/>
                  <a:pt x="7056602" y="5002141"/>
                </a:cubicBezTo>
                <a:cubicBezTo>
                  <a:pt x="7132802" y="5013643"/>
                  <a:pt x="7285412" y="5016046"/>
                  <a:pt x="7398275" y="5005982"/>
                </a:cubicBezTo>
              </a:path>
            </a:pathLst>
          </a:custGeom>
          <a:solidFill>
            <a:schemeClr val="bg1">
              <a:lumMod val="85000"/>
              <a:alpha val="79608"/>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E7BA7E0F-0245-9549-AF32-9993596F8DEB}"/>
              </a:ext>
            </a:extLst>
          </p:cNvPr>
          <p:cNvSpPr/>
          <p:nvPr/>
        </p:nvSpPr>
        <p:spPr>
          <a:xfrm flipH="1">
            <a:off x="14011558" y="16472152"/>
            <a:ext cx="5002869" cy="448572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 name="connsiteX0" fmla="*/ 49111 w 2327252"/>
              <a:gd name="connsiteY0" fmla="*/ 0 h 5067102"/>
              <a:gd name="connsiteX1" fmla="*/ 644856 w 2327252"/>
              <a:gd name="connsiteY1" fmla="*/ 1316182 h 5067102"/>
              <a:gd name="connsiteX2" fmla="*/ 2326826 w 2327252"/>
              <a:gd name="connsiteY2" fmla="*/ 2213323 h 5067102"/>
              <a:gd name="connsiteX3" fmla="*/ 478602 w 2327252"/>
              <a:gd name="connsiteY3" fmla="*/ 3089564 h 5067102"/>
              <a:gd name="connsiteX4" fmla="*/ 0 w 2327252"/>
              <a:gd name="connsiteY4" fmla="*/ 5067102 h 5067102"/>
              <a:gd name="connsiteX0" fmla="*/ 49111 w 2327063"/>
              <a:gd name="connsiteY0" fmla="*/ 0 h 5067102"/>
              <a:gd name="connsiteX1" fmla="*/ 644856 w 2327063"/>
              <a:gd name="connsiteY1" fmla="*/ 1316182 h 5067102"/>
              <a:gd name="connsiteX2" fmla="*/ 2326826 w 2327063"/>
              <a:gd name="connsiteY2" fmla="*/ 2213323 h 5067102"/>
              <a:gd name="connsiteX3" fmla="*/ 521406 w 2327063"/>
              <a:gd name="connsiteY3" fmla="*/ 3442265 h 5067102"/>
              <a:gd name="connsiteX4" fmla="*/ 0 w 2327063"/>
              <a:gd name="connsiteY4" fmla="*/ 5067102 h 5067102"/>
              <a:gd name="connsiteX0" fmla="*/ 49111 w 2327063"/>
              <a:gd name="connsiteY0" fmla="*/ 0 h 5067102"/>
              <a:gd name="connsiteX1" fmla="*/ 644856 w 2327063"/>
              <a:gd name="connsiteY1" fmla="*/ 1316182 h 5067102"/>
              <a:gd name="connsiteX2" fmla="*/ 2326826 w 2327063"/>
              <a:gd name="connsiteY2" fmla="*/ 2213323 h 5067102"/>
              <a:gd name="connsiteX3" fmla="*/ 521406 w 2327063"/>
              <a:gd name="connsiteY3" fmla="*/ 3543037 h 5067102"/>
              <a:gd name="connsiteX4" fmla="*/ 0 w 2327063"/>
              <a:gd name="connsiteY4" fmla="*/ 5067102 h 506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063" h="5067102">
                <a:moveTo>
                  <a:pt x="49111" y="0"/>
                </a:moveTo>
                <a:cubicBezTo>
                  <a:pt x="151865" y="437573"/>
                  <a:pt x="265237" y="947295"/>
                  <a:pt x="644856" y="1316182"/>
                </a:cubicBezTo>
                <a:cubicBezTo>
                  <a:pt x="1024475" y="1685069"/>
                  <a:pt x="2347401" y="1842181"/>
                  <a:pt x="2326826" y="2213323"/>
                </a:cubicBezTo>
                <a:cubicBezTo>
                  <a:pt x="2306251" y="2584465"/>
                  <a:pt x="916260" y="3307510"/>
                  <a:pt x="521406" y="3543037"/>
                </a:cubicBezTo>
                <a:cubicBezTo>
                  <a:pt x="126552" y="3778564"/>
                  <a:pt x="31173" y="4699956"/>
                  <a:pt x="0" y="506710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86130072-EEA9-EE46-9D6A-DA4CF5899668}"/>
              </a:ext>
            </a:extLst>
          </p:cNvPr>
          <p:cNvSpPr/>
          <p:nvPr/>
        </p:nvSpPr>
        <p:spPr>
          <a:xfrm>
            <a:off x="18989618" y="14480078"/>
            <a:ext cx="4401310" cy="578168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88F737B0-C42B-5C43-8F48-FCCE5BE61D3A}"/>
              </a:ext>
            </a:extLst>
          </p:cNvPr>
          <p:cNvSpPr/>
          <p:nvPr/>
        </p:nvSpPr>
        <p:spPr>
          <a:xfrm>
            <a:off x="19003472" y="10912654"/>
            <a:ext cx="1079970" cy="7095152"/>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23">
            <a:extLst>
              <a:ext uri="{FF2B5EF4-FFF2-40B4-BE49-F238E27FC236}">
                <a16:creationId xmlns:a16="http://schemas.microsoft.com/office/drawing/2014/main" id="{280B4D80-E1CA-1E41-9F04-55A376DF87D1}"/>
              </a:ext>
            </a:extLst>
          </p:cNvPr>
          <p:cNvSpPr/>
          <p:nvPr/>
        </p:nvSpPr>
        <p:spPr>
          <a:xfrm flipH="1">
            <a:off x="14752161" y="14075796"/>
            <a:ext cx="4218195" cy="5502035"/>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8A982E78-C944-5A4E-AD2A-A94084A780AF}"/>
              </a:ext>
            </a:extLst>
          </p:cNvPr>
          <p:cNvSpPr/>
          <p:nvPr/>
        </p:nvSpPr>
        <p:spPr>
          <a:xfrm flipH="1">
            <a:off x="16453575" y="11199318"/>
            <a:ext cx="2543959" cy="8462176"/>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 name="connsiteX0" fmla="*/ 27709 w 2322359"/>
              <a:gd name="connsiteY0" fmla="*/ 0 h 4059382"/>
              <a:gd name="connsiteX1" fmla="*/ 745612 w 2322359"/>
              <a:gd name="connsiteY1" fmla="*/ 1337579 h 4059382"/>
              <a:gd name="connsiteX2" fmla="*/ 2321001 w 2322359"/>
              <a:gd name="connsiteY2" fmla="*/ 2203766 h 4059382"/>
              <a:gd name="connsiteX3" fmla="*/ 457200 w 2322359"/>
              <a:gd name="connsiteY3" fmla="*/ 3089564 h 4059382"/>
              <a:gd name="connsiteX4" fmla="*/ 0 w 2322359"/>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359" h="4059382">
                <a:moveTo>
                  <a:pt x="27709" y="0"/>
                </a:moveTo>
                <a:cubicBezTo>
                  <a:pt x="130463" y="437573"/>
                  <a:pt x="363397" y="970285"/>
                  <a:pt x="745612" y="1337579"/>
                </a:cubicBezTo>
                <a:cubicBezTo>
                  <a:pt x="1127827" y="1704873"/>
                  <a:pt x="2369070" y="1911769"/>
                  <a:pt x="2321001" y="2203766"/>
                </a:cubicBezTo>
                <a:cubicBezTo>
                  <a:pt x="2272932" y="2495764"/>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96757A1D-E8F9-1C44-9601-462A7AC73084}"/>
              </a:ext>
            </a:extLst>
          </p:cNvPr>
          <p:cNvSpPr/>
          <p:nvPr/>
        </p:nvSpPr>
        <p:spPr>
          <a:xfrm>
            <a:off x="18976350" y="17853105"/>
            <a:ext cx="5199599" cy="3362447"/>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32619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54D458-8C53-E743-B964-5E21FF178DA8}"/>
              </a:ext>
            </a:extLst>
          </p:cNvPr>
          <p:cNvGrpSpPr/>
          <p:nvPr/>
        </p:nvGrpSpPr>
        <p:grpSpPr>
          <a:xfrm rot="16200000" flipH="1">
            <a:off x="11544264" y="13752160"/>
            <a:ext cx="8457942" cy="5029531"/>
            <a:chOff x="7565833" y="3639967"/>
            <a:chExt cx="8457942" cy="5029531"/>
          </a:xfrm>
        </p:grpSpPr>
        <p:sp>
          <p:nvSpPr>
            <p:cNvPr id="5" name="Freeform 4">
              <a:extLst>
                <a:ext uri="{FF2B5EF4-FFF2-40B4-BE49-F238E27FC236}">
                  <a16:creationId xmlns:a16="http://schemas.microsoft.com/office/drawing/2014/main" id="{FAB76230-CED0-224B-ACFA-D0A09C4B0C88}"/>
                </a:ext>
              </a:extLst>
            </p:cNvPr>
            <p:cNvSpPr/>
            <p:nvPr/>
          </p:nvSpPr>
          <p:spPr>
            <a:xfrm>
              <a:off x="7736302" y="3639967"/>
              <a:ext cx="82874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7473" h="5029531">
                  <a:moveTo>
                    <a:pt x="0" y="4913723"/>
                  </a:moveTo>
                  <a:cubicBezTo>
                    <a:pt x="452377" y="4862601"/>
                    <a:pt x="866172" y="4832700"/>
                    <a:pt x="1250065" y="4716953"/>
                  </a:cubicBezTo>
                  <a:cubicBezTo>
                    <a:pt x="1633958" y="4601206"/>
                    <a:pt x="1840373" y="4576129"/>
                    <a:pt x="2303361" y="4219243"/>
                  </a:cubicBezTo>
                  <a:cubicBezTo>
                    <a:pt x="2766349" y="3862357"/>
                    <a:pt x="3341225" y="2805201"/>
                    <a:pt x="3750197" y="2158948"/>
                  </a:cubicBezTo>
                  <a:cubicBezTo>
                    <a:pt x="4159169" y="1512695"/>
                    <a:pt x="4489047" y="606011"/>
                    <a:pt x="4757194" y="341723"/>
                  </a:cubicBezTo>
                  <a:cubicBezTo>
                    <a:pt x="5025341" y="77435"/>
                    <a:pt x="5193174" y="623374"/>
                    <a:pt x="5359078" y="573217"/>
                  </a:cubicBezTo>
                  <a:cubicBezTo>
                    <a:pt x="5524982" y="523060"/>
                    <a:pt x="5617579" y="-173351"/>
                    <a:pt x="5752617" y="40781"/>
                  </a:cubicBezTo>
                  <a:cubicBezTo>
                    <a:pt x="5887655" y="254913"/>
                    <a:pt x="6063205" y="1408523"/>
                    <a:pt x="6169306" y="1858007"/>
                  </a:cubicBezTo>
                  <a:cubicBezTo>
                    <a:pt x="6275407" y="2307491"/>
                    <a:pt x="6389225" y="2737683"/>
                    <a:pt x="6389225" y="2737683"/>
                  </a:cubicBezTo>
                  <a:cubicBezTo>
                    <a:pt x="6487610" y="3131222"/>
                    <a:pt x="6653514" y="3895151"/>
                    <a:pt x="6759615" y="4219242"/>
                  </a:cubicBezTo>
                  <a:cubicBezTo>
                    <a:pt x="6865716" y="4543333"/>
                    <a:pt x="6869574" y="4551049"/>
                    <a:pt x="7025832" y="4682229"/>
                  </a:cubicBezTo>
                  <a:cubicBezTo>
                    <a:pt x="7182090" y="4813409"/>
                    <a:pt x="7498465" y="4956164"/>
                    <a:pt x="7697164" y="5006321"/>
                  </a:cubicBezTo>
                  <a:cubicBezTo>
                    <a:pt x="7895863" y="5056478"/>
                    <a:pt x="8080094" y="5008249"/>
                    <a:pt x="8287473" y="5017895"/>
                  </a:cubicBezTo>
                </a:path>
              </a:pathLst>
            </a:cu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3762741-855C-E34B-83A3-E90CD5A01061}"/>
                </a:ext>
              </a:extLst>
            </p:cNvPr>
            <p:cNvGrpSpPr/>
            <p:nvPr/>
          </p:nvGrpSpPr>
          <p:grpSpPr>
            <a:xfrm rot="16200000">
              <a:off x="9394124" y="2587188"/>
              <a:ext cx="4218214" cy="7874796"/>
              <a:chOff x="17509362" y="3468263"/>
              <a:chExt cx="4218214" cy="7816771"/>
            </a:xfrm>
          </p:grpSpPr>
          <p:sp>
            <p:nvSpPr>
              <p:cNvPr id="8" name="Freeform 7">
                <a:extLst>
                  <a:ext uri="{FF2B5EF4-FFF2-40B4-BE49-F238E27FC236}">
                    <a16:creationId xmlns:a16="http://schemas.microsoft.com/office/drawing/2014/main" id="{6BB26B97-803C-AF43-9085-7D59583824CC}"/>
                  </a:ext>
                </a:extLst>
              </p:cNvPr>
              <p:cNvSpPr/>
              <p:nvPr/>
            </p:nvSpPr>
            <p:spPr>
              <a:xfrm>
                <a:off x="17509381" y="5550771"/>
                <a:ext cx="4218195" cy="54614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0D34BE7D-8264-C444-B9C2-77ADF9E274D2}"/>
                  </a:ext>
                </a:extLst>
              </p:cNvPr>
              <p:cNvSpPr/>
              <p:nvPr/>
            </p:nvSpPr>
            <p:spPr>
              <a:xfrm>
                <a:off x="17509362" y="7280198"/>
                <a:ext cx="3484061" cy="4004836"/>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9">
                <a:extLst>
                  <a:ext uri="{FF2B5EF4-FFF2-40B4-BE49-F238E27FC236}">
                    <a16:creationId xmlns:a16="http://schemas.microsoft.com/office/drawing/2014/main" id="{FBFC16EC-C15F-C744-9B08-7C8E7880F1E5}"/>
                  </a:ext>
                </a:extLst>
              </p:cNvPr>
              <p:cNvSpPr/>
              <p:nvPr/>
            </p:nvSpPr>
            <p:spPr>
              <a:xfrm>
                <a:off x="17532732" y="3468263"/>
                <a:ext cx="2321423" cy="7026379"/>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Freeform 6">
              <a:extLst>
                <a:ext uri="{FF2B5EF4-FFF2-40B4-BE49-F238E27FC236}">
                  <a16:creationId xmlns:a16="http://schemas.microsoft.com/office/drawing/2014/main" id="{0EF0EAC5-0DE0-6F41-AC4A-9B8936D5661C}"/>
                </a:ext>
              </a:extLst>
            </p:cNvPr>
            <p:cNvSpPr/>
            <p:nvPr/>
          </p:nvSpPr>
          <p:spPr>
            <a:xfrm>
              <a:off x="7697165" y="3639967"/>
              <a:ext cx="82874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132364 w 8287473"/>
                <a:gd name="connsiteY10" fmla="*/ 4779883 h 5029531"/>
                <a:gd name="connsiteX11" fmla="*/ 7697164 w 8287473"/>
                <a:gd name="connsiteY11" fmla="*/ 5006321 h 5029531"/>
                <a:gd name="connsiteX12" fmla="*/ 8287473 w 82874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7473" h="5029531">
                  <a:moveTo>
                    <a:pt x="0" y="4913723"/>
                  </a:moveTo>
                  <a:cubicBezTo>
                    <a:pt x="452377" y="4862601"/>
                    <a:pt x="866172" y="4832700"/>
                    <a:pt x="1250065" y="4716953"/>
                  </a:cubicBezTo>
                  <a:cubicBezTo>
                    <a:pt x="1633958" y="4601206"/>
                    <a:pt x="1840373" y="4576129"/>
                    <a:pt x="2303361" y="4219243"/>
                  </a:cubicBezTo>
                  <a:cubicBezTo>
                    <a:pt x="2766349" y="3862357"/>
                    <a:pt x="3341225" y="2805201"/>
                    <a:pt x="3750197" y="2158948"/>
                  </a:cubicBezTo>
                  <a:cubicBezTo>
                    <a:pt x="4159169" y="1512695"/>
                    <a:pt x="4489047" y="606011"/>
                    <a:pt x="4757194" y="341723"/>
                  </a:cubicBezTo>
                  <a:cubicBezTo>
                    <a:pt x="5025341" y="77435"/>
                    <a:pt x="5193174" y="623374"/>
                    <a:pt x="5359078" y="573217"/>
                  </a:cubicBezTo>
                  <a:cubicBezTo>
                    <a:pt x="5524982" y="523060"/>
                    <a:pt x="5617579" y="-173351"/>
                    <a:pt x="5752617" y="40781"/>
                  </a:cubicBezTo>
                  <a:cubicBezTo>
                    <a:pt x="5887655" y="254913"/>
                    <a:pt x="6063205" y="1408523"/>
                    <a:pt x="6169306" y="1858007"/>
                  </a:cubicBezTo>
                  <a:cubicBezTo>
                    <a:pt x="6275407" y="2307491"/>
                    <a:pt x="6389225" y="2737683"/>
                    <a:pt x="6389225" y="2737683"/>
                  </a:cubicBezTo>
                  <a:cubicBezTo>
                    <a:pt x="6487610" y="3131222"/>
                    <a:pt x="6635759" y="3878876"/>
                    <a:pt x="6759615" y="4219242"/>
                  </a:cubicBezTo>
                  <a:cubicBezTo>
                    <a:pt x="6883471" y="4559608"/>
                    <a:pt x="6976106" y="4648703"/>
                    <a:pt x="7132364" y="4779883"/>
                  </a:cubicBezTo>
                  <a:cubicBezTo>
                    <a:pt x="7288622" y="4911063"/>
                    <a:pt x="7498465" y="4956164"/>
                    <a:pt x="7697164" y="5006321"/>
                  </a:cubicBezTo>
                  <a:cubicBezTo>
                    <a:pt x="7895863" y="5056478"/>
                    <a:pt x="8080094" y="5008249"/>
                    <a:pt x="8287473" y="5017895"/>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C079E5A-E0BA-5E42-99DF-603E932EA712}"/>
              </a:ext>
            </a:extLst>
          </p:cNvPr>
          <p:cNvGrpSpPr/>
          <p:nvPr/>
        </p:nvGrpSpPr>
        <p:grpSpPr>
          <a:xfrm rot="5400000">
            <a:off x="16514740" y="13718733"/>
            <a:ext cx="8365748" cy="5045151"/>
            <a:chOff x="7565833" y="3595907"/>
            <a:chExt cx="7159458" cy="5045151"/>
          </a:xfrm>
        </p:grpSpPr>
        <p:sp>
          <p:nvSpPr>
            <p:cNvPr id="12" name="Freeform 11">
              <a:extLst>
                <a:ext uri="{FF2B5EF4-FFF2-40B4-BE49-F238E27FC236}">
                  <a16:creationId xmlns:a16="http://schemas.microsoft.com/office/drawing/2014/main" id="{3D9DED0E-44AB-2342-9A1F-A6FD01F34B15}"/>
                </a:ext>
              </a:extLst>
            </p:cNvPr>
            <p:cNvSpPr/>
            <p:nvPr/>
          </p:nvSpPr>
          <p:spPr>
            <a:xfrm>
              <a:off x="7603730" y="3605427"/>
              <a:ext cx="7116793" cy="5035631"/>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16793" h="5035631">
                  <a:moveTo>
                    <a:pt x="0" y="4987376"/>
                  </a:moveTo>
                  <a:cubicBezTo>
                    <a:pt x="242258" y="4970842"/>
                    <a:pt x="484517" y="4954308"/>
                    <a:pt x="733245" y="4918365"/>
                  </a:cubicBezTo>
                  <a:cubicBezTo>
                    <a:pt x="981973" y="4882422"/>
                    <a:pt x="1262332" y="4875233"/>
                    <a:pt x="1492370" y="4771716"/>
                  </a:cubicBezTo>
                  <a:cubicBezTo>
                    <a:pt x="1722408" y="4668199"/>
                    <a:pt x="1963948" y="4419471"/>
                    <a:pt x="2113472" y="4297263"/>
                  </a:cubicBezTo>
                  <a:cubicBezTo>
                    <a:pt x="2262996" y="4175055"/>
                    <a:pt x="2228491" y="4216749"/>
                    <a:pt x="2389517" y="4038470"/>
                  </a:cubicBezTo>
                  <a:cubicBezTo>
                    <a:pt x="2550543" y="3860191"/>
                    <a:pt x="2757577" y="3762425"/>
                    <a:pt x="3079630" y="3227587"/>
                  </a:cubicBezTo>
                  <a:cubicBezTo>
                    <a:pt x="3401683" y="2692749"/>
                    <a:pt x="3983966" y="1145746"/>
                    <a:pt x="4321834" y="829444"/>
                  </a:cubicBezTo>
                  <a:cubicBezTo>
                    <a:pt x="4659702" y="513142"/>
                    <a:pt x="4887896" y="1426105"/>
                    <a:pt x="5106837" y="1329776"/>
                  </a:cubicBezTo>
                  <a:cubicBezTo>
                    <a:pt x="5325778" y="1233447"/>
                    <a:pt x="5525182" y="472073"/>
                    <a:pt x="5635482" y="251473"/>
                  </a:cubicBezTo>
                  <a:cubicBezTo>
                    <a:pt x="5745782" y="30873"/>
                    <a:pt x="5725911" y="-19705"/>
                    <a:pt x="5768638" y="6174"/>
                  </a:cubicBezTo>
                  <a:cubicBezTo>
                    <a:pt x="5811365" y="32053"/>
                    <a:pt x="5848304" y="150205"/>
                    <a:pt x="5891842" y="406749"/>
                  </a:cubicBezTo>
                  <a:cubicBezTo>
                    <a:pt x="5935380" y="663293"/>
                    <a:pt x="5980981" y="1066670"/>
                    <a:pt x="6029864" y="1545436"/>
                  </a:cubicBezTo>
                  <a:cubicBezTo>
                    <a:pt x="6078747" y="2024202"/>
                    <a:pt x="6142008" y="2845150"/>
                    <a:pt x="6185140" y="3279346"/>
                  </a:cubicBezTo>
                  <a:cubicBezTo>
                    <a:pt x="6228272" y="3713542"/>
                    <a:pt x="6242650" y="3906199"/>
                    <a:pt x="6288657" y="4150614"/>
                  </a:cubicBezTo>
                  <a:cubicBezTo>
                    <a:pt x="6334664" y="4395029"/>
                    <a:pt x="6399362" y="4612127"/>
                    <a:pt x="6461185" y="4745836"/>
                  </a:cubicBezTo>
                  <a:cubicBezTo>
                    <a:pt x="6523008" y="4879545"/>
                    <a:pt x="6600646" y="4905425"/>
                    <a:pt x="6659593" y="4952870"/>
                  </a:cubicBezTo>
                  <a:cubicBezTo>
                    <a:pt x="6718540" y="5000315"/>
                    <a:pt x="6738668" y="5019006"/>
                    <a:pt x="6814868" y="5030508"/>
                  </a:cubicBezTo>
                  <a:cubicBezTo>
                    <a:pt x="6891068" y="5042010"/>
                    <a:pt x="7003930" y="5031946"/>
                    <a:pt x="7116793" y="5021882"/>
                  </a:cubicBezTo>
                </a:path>
              </a:pathLst>
            </a:cu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C9436BF-7AB7-394F-B898-2CF063CD9F19}"/>
                </a:ext>
              </a:extLst>
            </p:cNvPr>
            <p:cNvGrpSpPr/>
            <p:nvPr/>
          </p:nvGrpSpPr>
          <p:grpSpPr>
            <a:xfrm rot="16200000">
              <a:off x="8480250" y="2689729"/>
              <a:ext cx="5029530" cy="6858363"/>
              <a:chOff x="17509381" y="3468263"/>
              <a:chExt cx="5029530" cy="6807828"/>
            </a:xfrm>
          </p:grpSpPr>
          <p:sp>
            <p:nvSpPr>
              <p:cNvPr id="15" name="Freeform 14">
                <a:extLst>
                  <a:ext uri="{FF2B5EF4-FFF2-40B4-BE49-F238E27FC236}">
                    <a16:creationId xmlns:a16="http://schemas.microsoft.com/office/drawing/2014/main" id="{F397FA53-88B9-4F4A-B17C-283F253D6EF4}"/>
                  </a:ext>
                </a:extLst>
              </p:cNvPr>
              <p:cNvSpPr/>
              <p:nvPr/>
            </p:nvSpPr>
            <p:spPr>
              <a:xfrm>
                <a:off x="17509384" y="5070398"/>
                <a:ext cx="4218195" cy="52056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9677"/>
                  <a:gd name="connsiteY0" fmla="*/ 0 h 4059382"/>
                  <a:gd name="connsiteX1" fmla="*/ 623454 w 2329677"/>
                  <a:gd name="connsiteY1" fmla="*/ 1316182 h 4059382"/>
                  <a:gd name="connsiteX2" fmla="*/ 2329257 w 2329677"/>
                  <a:gd name="connsiteY2" fmla="*/ 2199080 h 4059382"/>
                  <a:gd name="connsiteX3" fmla="*/ 457200 w 2329677"/>
                  <a:gd name="connsiteY3" fmla="*/ 3089564 h 4059382"/>
                  <a:gd name="connsiteX4" fmla="*/ 0 w 232967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677" h="4059382">
                    <a:moveTo>
                      <a:pt x="27709" y="0"/>
                    </a:moveTo>
                    <a:cubicBezTo>
                      <a:pt x="130463" y="437573"/>
                      <a:pt x="239863" y="949669"/>
                      <a:pt x="623454" y="1316182"/>
                    </a:cubicBezTo>
                    <a:cubicBezTo>
                      <a:pt x="1007045" y="1682695"/>
                      <a:pt x="2356966" y="1903516"/>
                      <a:pt x="2329257" y="2199080"/>
                    </a:cubicBezTo>
                    <a:cubicBezTo>
                      <a:pt x="2301548" y="2494644"/>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67583485-484D-8744-B154-0C7D022611AC}"/>
                  </a:ext>
                </a:extLst>
              </p:cNvPr>
              <p:cNvSpPr/>
              <p:nvPr/>
            </p:nvSpPr>
            <p:spPr>
              <a:xfrm>
                <a:off x="17509381" y="7994657"/>
                <a:ext cx="5029530" cy="228143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05850"/>
                  <a:gd name="connsiteY0" fmla="*/ 0 h 4059382"/>
                  <a:gd name="connsiteX1" fmla="*/ 623454 w 2305850"/>
                  <a:gd name="connsiteY1" fmla="*/ 1316182 h 4059382"/>
                  <a:gd name="connsiteX2" fmla="*/ 2305424 w 2305850"/>
                  <a:gd name="connsiteY2" fmla="*/ 2213323 h 4059382"/>
                  <a:gd name="connsiteX3" fmla="*/ 457200 w 2305850"/>
                  <a:gd name="connsiteY3" fmla="*/ 3089564 h 4059382"/>
                  <a:gd name="connsiteX4" fmla="*/ 0 w 2305850"/>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850" h="4059382">
                    <a:moveTo>
                      <a:pt x="27709" y="0"/>
                    </a:moveTo>
                    <a:cubicBezTo>
                      <a:pt x="130463" y="437573"/>
                      <a:pt x="243835" y="947295"/>
                      <a:pt x="623454" y="1316182"/>
                    </a:cubicBezTo>
                    <a:cubicBezTo>
                      <a:pt x="1003073" y="1685069"/>
                      <a:pt x="2333133" y="1917759"/>
                      <a:pt x="2305424" y="2213323"/>
                    </a:cubicBezTo>
                    <a:cubicBezTo>
                      <a:pt x="2277715" y="2508887"/>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754FFA8D-878C-2D43-BB29-0B70467DE22E}"/>
                  </a:ext>
                </a:extLst>
              </p:cNvPr>
              <p:cNvSpPr/>
              <p:nvPr/>
            </p:nvSpPr>
            <p:spPr>
              <a:xfrm>
                <a:off x="17532733" y="3468263"/>
                <a:ext cx="1079970" cy="4983620"/>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 name="connsiteX0" fmla="*/ 27709 w 2321423"/>
                  <a:gd name="connsiteY0" fmla="*/ 0 h 4059382"/>
                  <a:gd name="connsiteX1" fmla="*/ 623454 w 2321423"/>
                  <a:gd name="connsiteY1" fmla="*/ 1316182 h 4059382"/>
                  <a:gd name="connsiteX2" fmla="*/ 2321001 w 2321423"/>
                  <a:gd name="connsiteY2" fmla="*/ 2203766 h 4059382"/>
                  <a:gd name="connsiteX3" fmla="*/ 457200 w 2321423"/>
                  <a:gd name="connsiteY3" fmla="*/ 3089564 h 4059382"/>
                  <a:gd name="connsiteX4" fmla="*/ 0 w 2321423"/>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3" h="4059382">
                    <a:moveTo>
                      <a:pt x="27709" y="0"/>
                    </a:moveTo>
                    <a:cubicBezTo>
                      <a:pt x="130463" y="437573"/>
                      <a:pt x="241239" y="948888"/>
                      <a:pt x="623454" y="1316182"/>
                    </a:cubicBezTo>
                    <a:cubicBezTo>
                      <a:pt x="1005669" y="1683476"/>
                      <a:pt x="2348710" y="1908202"/>
                      <a:pt x="2321001" y="2203766"/>
                    </a:cubicBezTo>
                    <a:cubicBezTo>
                      <a:pt x="2293292" y="2499330"/>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4" name="Freeform 13">
              <a:extLst>
                <a:ext uri="{FF2B5EF4-FFF2-40B4-BE49-F238E27FC236}">
                  <a16:creationId xmlns:a16="http://schemas.microsoft.com/office/drawing/2014/main" id="{33A820F2-7985-8B46-AB1A-3529841CF182}"/>
                </a:ext>
              </a:extLst>
            </p:cNvPr>
            <p:cNvSpPr/>
            <p:nvPr/>
          </p:nvSpPr>
          <p:spPr>
            <a:xfrm>
              <a:off x="7608498" y="3595907"/>
              <a:ext cx="7116793" cy="5035631"/>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16793" h="5035631">
                  <a:moveTo>
                    <a:pt x="0" y="4987376"/>
                  </a:moveTo>
                  <a:cubicBezTo>
                    <a:pt x="242258" y="4970842"/>
                    <a:pt x="484517" y="4954308"/>
                    <a:pt x="733245" y="4918365"/>
                  </a:cubicBezTo>
                  <a:cubicBezTo>
                    <a:pt x="981973" y="4882422"/>
                    <a:pt x="1262332" y="4875233"/>
                    <a:pt x="1492370" y="4771716"/>
                  </a:cubicBezTo>
                  <a:cubicBezTo>
                    <a:pt x="1722408" y="4668199"/>
                    <a:pt x="1963948" y="4419471"/>
                    <a:pt x="2113472" y="4297263"/>
                  </a:cubicBezTo>
                  <a:cubicBezTo>
                    <a:pt x="2262996" y="4175055"/>
                    <a:pt x="2228491" y="4216749"/>
                    <a:pt x="2389517" y="4038470"/>
                  </a:cubicBezTo>
                  <a:cubicBezTo>
                    <a:pt x="2550543" y="3860191"/>
                    <a:pt x="2757577" y="3762425"/>
                    <a:pt x="3079630" y="3227587"/>
                  </a:cubicBezTo>
                  <a:cubicBezTo>
                    <a:pt x="3401683" y="2692749"/>
                    <a:pt x="3983966" y="1145746"/>
                    <a:pt x="4321834" y="829444"/>
                  </a:cubicBezTo>
                  <a:cubicBezTo>
                    <a:pt x="4659702" y="513142"/>
                    <a:pt x="4887896" y="1426105"/>
                    <a:pt x="5106837" y="1329776"/>
                  </a:cubicBezTo>
                  <a:cubicBezTo>
                    <a:pt x="5325778" y="1233447"/>
                    <a:pt x="5525182" y="472073"/>
                    <a:pt x="5635482" y="251473"/>
                  </a:cubicBezTo>
                  <a:cubicBezTo>
                    <a:pt x="5745782" y="30873"/>
                    <a:pt x="5725911" y="-19705"/>
                    <a:pt x="5768638" y="6174"/>
                  </a:cubicBezTo>
                  <a:cubicBezTo>
                    <a:pt x="5811365" y="32053"/>
                    <a:pt x="5848304" y="150205"/>
                    <a:pt x="5891842" y="406749"/>
                  </a:cubicBezTo>
                  <a:cubicBezTo>
                    <a:pt x="5935380" y="663293"/>
                    <a:pt x="5980981" y="1066670"/>
                    <a:pt x="6029864" y="1545436"/>
                  </a:cubicBezTo>
                  <a:cubicBezTo>
                    <a:pt x="6078747" y="2024202"/>
                    <a:pt x="6142008" y="2845150"/>
                    <a:pt x="6185140" y="3279346"/>
                  </a:cubicBezTo>
                  <a:cubicBezTo>
                    <a:pt x="6228272" y="3713542"/>
                    <a:pt x="6242650" y="3906199"/>
                    <a:pt x="6288657" y="4150614"/>
                  </a:cubicBezTo>
                  <a:cubicBezTo>
                    <a:pt x="6334664" y="4395029"/>
                    <a:pt x="6399362" y="4612127"/>
                    <a:pt x="6461185" y="4745836"/>
                  </a:cubicBezTo>
                  <a:cubicBezTo>
                    <a:pt x="6523008" y="4879545"/>
                    <a:pt x="6600646" y="4905425"/>
                    <a:pt x="6659593" y="4952870"/>
                  </a:cubicBezTo>
                  <a:cubicBezTo>
                    <a:pt x="6718540" y="5000315"/>
                    <a:pt x="6738668" y="5019006"/>
                    <a:pt x="6814868" y="5030508"/>
                  </a:cubicBezTo>
                  <a:cubicBezTo>
                    <a:pt x="6891068" y="5042010"/>
                    <a:pt x="7003930" y="5031946"/>
                    <a:pt x="7116793" y="5021882"/>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9203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FAB76230-CED0-224B-ACFA-D0A09C4B0C88}"/>
              </a:ext>
            </a:extLst>
          </p:cNvPr>
          <p:cNvSpPr/>
          <p:nvPr/>
        </p:nvSpPr>
        <p:spPr>
          <a:xfrm rot="16200000" flipH="1">
            <a:off x="11553303" y="13748495"/>
            <a:ext cx="8465273" cy="5029531"/>
          </a:xfrm>
          <a:custGeom>
            <a:avLst/>
            <a:gdLst>
              <a:gd name="connsiteX0" fmla="*/ 0 w 8218025"/>
              <a:gd name="connsiteY0" fmla="*/ 4913723 h 5030804"/>
              <a:gd name="connsiteX1" fmla="*/ 1296364 w 8218025"/>
              <a:gd name="connsiteY1" fmla="*/ 4705379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49660 w 8218025"/>
              <a:gd name="connsiteY2" fmla="*/ 4277116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18025"/>
              <a:gd name="connsiteY0" fmla="*/ 4913723 h 5030804"/>
              <a:gd name="connsiteX1" fmla="*/ 1250065 w 8218025"/>
              <a:gd name="connsiteY1" fmla="*/ 4716953 h 5030804"/>
              <a:gd name="connsiteX2" fmla="*/ 2303361 w 8218025"/>
              <a:gd name="connsiteY2" fmla="*/ 4219243 h 5030804"/>
              <a:gd name="connsiteX3" fmla="*/ 3750197 w 8218025"/>
              <a:gd name="connsiteY3" fmla="*/ 2158948 h 5030804"/>
              <a:gd name="connsiteX4" fmla="*/ 4757194 w 8218025"/>
              <a:gd name="connsiteY4" fmla="*/ 341723 h 5030804"/>
              <a:gd name="connsiteX5" fmla="*/ 5359078 w 8218025"/>
              <a:gd name="connsiteY5" fmla="*/ 573217 h 5030804"/>
              <a:gd name="connsiteX6" fmla="*/ 5752617 w 8218025"/>
              <a:gd name="connsiteY6" fmla="*/ 40781 h 5030804"/>
              <a:gd name="connsiteX7" fmla="*/ 6169306 w 8218025"/>
              <a:gd name="connsiteY7" fmla="*/ 1858007 h 5030804"/>
              <a:gd name="connsiteX8" fmla="*/ 6389225 w 8218025"/>
              <a:gd name="connsiteY8" fmla="*/ 2737683 h 5030804"/>
              <a:gd name="connsiteX9" fmla="*/ 6759615 w 8218025"/>
              <a:gd name="connsiteY9" fmla="*/ 4219242 h 5030804"/>
              <a:gd name="connsiteX10" fmla="*/ 7025832 w 8218025"/>
              <a:gd name="connsiteY10" fmla="*/ 4682229 h 5030804"/>
              <a:gd name="connsiteX11" fmla="*/ 7697164 w 8218025"/>
              <a:gd name="connsiteY11" fmla="*/ 5006321 h 5030804"/>
              <a:gd name="connsiteX12" fmla="*/ 8218025 w 8218025"/>
              <a:gd name="connsiteY12" fmla="*/ 4983171 h 5030804"/>
              <a:gd name="connsiteX0" fmla="*/ 0 w 8287473"/>
              <a:gd name="connsiteY0" fmla="*/ 4913723 h 5044762"/>
              <a:gd name="connsiteX1" fmla="*/ 1250065 w 8287473"/>
              <a:gd name="connsiteY1" fmla="*/ 4716953 h 5044762"/>
              <a:gd name="connsiteX2" fmla="*/ 2303361 w 8287473"/>
              <a:gd name="connsiteY2" fmla="*/ 4219243 h 5044762"/>
              <a:gd name="connsiteX3" fmla="*/ 3750197 w 8287473"/>
              <a:gd name="connsiteY3" fmla="*/ 2158948 h 5044762"/>
              <a:gd name="connsiteX4" fmla="*/ 4757194 w 8287473"/>
              <a:gd name="connsiteY4" fmla="*/ 341723 h 5044762"/>
              <a:gd name="connsiteX5" fmla="*/ 5359078 w 8287473"/>
              <a:gd name="connsiteY5" fmla="*/ 573217 h 5044762"/>
              <a:gd name="connsiteX6" fmla="*/ 5752617 w 8287473"/>
              <a:gd name="connsiteY6" fmla="*/ 40781 h 5044762"/>
              <a:gd name="connsiteX7" fmla="*/ 6169306 w 8287473"/>
              <a:gd name="connsiteY7" fmla="*/ 1858007 h 5044762"/>
              <a:gd name="connsiteX8" fmla="*/ 6389225 w 8287473"/>
              <a:gd name="connsiteY8" fmla="*/ 2737683 h 5044762"/>
              <a:gd name="connsiteX9" fmla="*/ 6759615 w 8287473"/>
              <a:gd name="connsiteY9" fmla="*/ 4219242 h 5044762"/>
              <a:gd name="connsiteX10" fmla="*/ 7025832 w 8287473"/>
              <a:gd name="connsiteY10" fmla="*/ 4682229 h 5044762"/>
              <a:gd name="connsiteX11" fmla="*/ 7697164 w 8287473"/>
              <a:gd name="connsiteY11" fmla="*/ 5006321 h 5044762"/>
              <a:gd name="connsiteX12" fmla="*/ 8287473 w 8287473"/>
              <a:gd name="connsiteY12" fmla="*/ 5017895 h 5044762"/>
              <a:gd name="connsiteX0" fmla="*/ 0 w 8287473"/>
              <a:gd name="connsiteY0" fmla="*/ 4913723 h 5029531"/>
              <a:gd name="connsiteX1" fmla="*/ 1250065 w 8287473"/>
              <a:gd name="connsiteY1" fmla="*/ 4716953 h 5029531"/>
              <a:gd name="connsiteX2" fmla="*/ 2303361 w 8287473"/>
              <a:gd name="connsiteY2" fmla="*/ 4219243 h 5029531"/>
              <a:gd name="connsiteX3" fmla="*/ 3750197 w 8287473"/>
              <a:gd name="connsiteY3" fmla="*/ 2158948 h 5029531"/>
              <a:gd name="connsiteX4" fmla="*/ 4757194 w 8287473"/>
              <a:gd name="connsiteY4" fmla="*/ 341723 h 5029531"/>
              <a:gd name="connsiteX5" fmla="*/ 5359078 w 8287473"/>
              <a:gd name="connsiteY5" fmla="*/ 573217 h 5029531"/>
              <a:gd name="connsiteX6" fmla="*/ 5752617 w 8287473"/>
              <a:gd name="connsiteY6" fmla="*/ 40781 h 5029531"/>
              <a:gd name="connsiteX7" fmla="*/ 6169306 w 8287473"/>
              <a:gd name="connsiteY7" fmla="*/ 1858007 h 5029531"/>
              <a:gd name="connsiteX8" fmla="*/ 6389225 w 8287473"/>
              <a:gd name="connsiteY8" fmla="*/ 2737683 h 5029531"/>
              <a:gd name="connsiteX9" fmla="*/ 6759615 w 8287473"/>
              <a:gd name="connsiteY9" fmla="*/ 4219242 h 5029531"/>
              <a:gd name="connsiteX10" fmla="*/ 7025832 w 8287473"/>
              <a:gd name="connsiteY10" fmla="*/ 4682229 h 5029531"/>
              <a:gd name="connsiteX11" fmla="*/ 7697164 w 8287473"/>
              <a:gd name="connsiteY11" fmla="*/ 5006321 h 5029531"/>
              <a:gd name="connsiteX12" fmla="*/ 8287473 w 8287473"/>
              <a:gd name="connsiteY12" fmla="*/ 5017895 h 5029531"/>
              <a:gd name="connsiteX0" fmla="*/ 0 w 8465273"/>
              <a:gd name="connsiteY0" fmla="*/ 5015323 h 5029531"/>
              <a:gd name="connsiteX1" fmla="*/ 1427865 w 8465273"/>
              <a:gd name="connsiteY1" fmla="*/ 4716953 h 5029531"/>
              <a:gd name="connsiteX2" fmla="*/ 2481161 w 8465273"/>
              <a:gd name="connsiteY2" fmla="*/ 4219243 h 5029531"/>
              <a:gd name="connsiteX3" fmla="*/ 3927997 w 8465273"/>
              <a:gd name="connsiteY3" fmla="*/ 2158948 h 5029531"/>
              <a:gd name="connsiteX4" fmla="*/ 4934994 w 8465273"/>
              <a:gd name="connsiteY4" fmla="*/ 341723 h 5029531"/>
              <a:gd name="connsiteX5" fmla="*/ 5536878 w 8465273"/>
              <a:gd name="connsiteY5" fmla="*/ 573217 h 5029531"/>
              <a:gd name="connsiteX6" fmla="*/ 5930417 w 8465273"/>
              <a:gd name="connsiteY6" fmla="*/ 40781 h 5029531"/>
              <a:gd name="connsiteX7" fmla="*/ 6347106 w 8465273"/>
              <a:gd name="connsiteY7" fmla="*/ 1858007 h 5029531"/>
              <a:gd name="connsiteX8" fmla="*/ 6567025 w 8465273"/>
              <a:gd name="connsiteY8" fmla="*/ 2737683 h 5029531"/>
              <a:gd name="connsiteX9" fmla="*/ 6937415 w 8465273"/>
              <a:gd name="connsiteY9" fmla="*/ 4219242 h 5029531"/>
              <a:gd name="connsiteX10" fmla="*/ 7203632 w 8465273"/>
              <a:gd name="connsiteY10" fmla="*/ 4682229 h 5029531"/>
              <a:gd name="connsiteX11" fmla="*/ 7874964 w 8465273"/>
              <a:gd name="connsiteY11" fmla="*/ 5006321 h 5029531"/>
              <a:gd name="connsiteX12" fmla="*/ 8465273 w 8465273"/>
              <a:gd name="connsiteY12" fmla="*/ 5017895 h 502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5273" h="5029531">
                <a:moveTo>
                  <a:pt x="0" y="5015323"/>
                </a:moveTo>
                <a:cubicBezTo>
                  <a:pt x="452377" y="4964201"/>
                  <a:pt x="1014338" y="4849633"/>
                  <a:pt x="1427865" y="4716953"/>
                </a:cubicBezTo>
                <a:cubicBezTo>
                  <a:pt x="1841392" y="4584273"/>
                  <a:pt x="2018173" y="4576129"/>
                  <a:pt x="2481161" y="4219243"/>
                </a:cubicBezTo>
                <a:cubicBezTo>
                  <a:pt x="2944149" y="3862357"/>
                  <a:pt x="3519025" y="2805201"/>
                  <a:pt x="3927997" y="2158948"/>
                </a:cubicBezTo>
                <a:cubicBezTo>
                  <a:pt x="4336969" y="1512695"/>
                  <a:pt x="4666847" y="606011"/>
                  <a:pt x="4934994" y="341723"/>
                </a:cubicBezTo>
                <a:cubicBezTo>
                  <a:pt x="5203141" y="77435"/>
                  <a:pt x="5370974" y="623374"/>
                  <a:pt x="5536878" y="573217"/>
                </a:cubicBezTo>
                <a:cubicBezTo>
                  <a:pt x="5702782" y="523060"/>
                  <a:pt x="5795379" y="-173351"/>
                  <a:pt x="5930417" y="40781"/>
                </a:cubicBezTo>
                <a:cubicBezTo>
                  <a:pt x="6065455" y="254913"/>
                  <a:pt x="6241005" y="1408523"/>
                  <a:pt x="6347106" y="1858007"/>
                </a:cubicBezTo>
                <a:cubicBezTo>
                  <a:pt x="6453207" y="2307491"/>
                  <a:pt x="6567025" y="2737683"/>
                  <a:pt x="6567025" y="2737683"/>
                </a:cubicBezTo>
                <a:cubicBezTo>
                  <a:pt x="6665410" y="3131222"/>
                  <a:pt x="6831314" y="3895151"/>
                  <a:pt x="6937415" y="4219242"/>
                </a:cubicBezTo>
                <a:cubicBezTo>
                  <a:pt x="7043516" y="4543333"/>
                  <a:pt x="7047374" y="4551049"/>
                  <a:pt x="7203632" y="4682229"/>
                </a:cubicBezTo>
                <a:cubicBezTo>
                  <a:pt x="7359890" y="4813409"/>
                  <a:pt x="7676265" y="4956164"/>
                  <a:pt x="7874964" y="5006321"/>
                </a:cubicBezTo>
                <a:cubicBezTo>
                  <a:pt x="8073663" y="5056478"/>
                  <a:pt x="8257894" y="5008249"/>
                  <a:pt x="8465273" y="5017895"/>
                </a:cubicBezTo>
              </a:path>
            </a:pathLst>
          </a:custGeom>
          <a:solidFill>
            <a:srgbClr val="7030A0">
              <a:alpha val="75294"/>
            </a:srgb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D9DED0E-44AB-2342-9A1F-A6FD01F34B15}"/>
              </a:ext>
            </a:extLst>
          </p:cNvPr>
          <p:cNvSpPr/>
          <p:nvPr/>
        </p:nvSpPr>
        <p:spPr>
          <a:xfrm rot="5400000">
            <a:off x="16485255" y="13884169"/>
            <a:ext cx="8531795" cy="4926298"/>
          </a:xfrm>
          <a:custGeom>
            <a:avLst/>
            <a:gdLst>
              <a:gd name="connsiteX0" fmla="*/ 0 w 7116793"/>
              <a:gd name="connsiteY0" fmla="*/ 5006238 h 5054493"/>
              <a:gd name="connsiteX1" fmla="*/ 733245 w 7116793"/>
              <a:gd name="connsiteY1" fmla="*/ 4937227 h 5054493"/>
              <a:gd name="connsiteX2" fmla="*/ 1492370 w 7116793"/>
              <a:gd name="connsiteY2" fmla="*/ 4790578 h 5054493"/>
              <a:gd name="connsiteX3" fmla="*/ 2113472 w 7116793"/>
              <a:gd name="connsiteY3" fmla="*/ 4316125 h 5054493"/>
              <a:gd name="connsiteX4" fmla="*/ 2389517 w 7116793"/>
              <a:gd name="connsiteY4" fmla="*/ 4057332 h 5054493"/>
              <a:gd name="connsiteX5" fmla="*/ 3079630 w 7116793"/>
              <a:gd name="connsiteY5" fmla="*/ 3246449 h 5054493"/>
              <a:gd name="connsiteX6" fmla="*/ 4321834 w 7116793"/>
              <a:gd name="connsiteY6" fmla="*/ 848306 h 5054493"/>
              <a:gd name="connsiteX7" fmla="*/ 4942936 w 7116793"/>
              <a:gd name="connsiteY7" fmla="*/ 1340012 h 5054493"/>
              <a:gd name="connsiteX8" fmla="*/ 5641676 w 7116793"/>
              <a:gd name="connsiteY8" fmla="*/ 192698 h 5054493"/>
              <a:gd name="connsiteX9" fmla="*/ 5762445 w 7116793"/>
              <a:gd name="connsiteY9" fmla="*/ 28797 h 5054493"/>
              <a:gd name="connsiteX10" fmla="*/ 5840083 w 7116793"/>
              <a:gd name="connsiteY10" fmla="*/ 166819 h 5054493"/>
              <a:gd name="connsiteX11" fmla="*/ 6029864 w 7116793"/>
              <a:gd name="connsiteY11" fmla="*/ 1564298 h 5054493"/>
              <a:gd name="connsiteX12" fmla="*/ 6185140 w 7116793"/>
              <a:gd name="connsiteY12" fmla="*/ 3298208 h 5054493"/>
              <a:gd name="connsiteX13" fmla="*/ 6288657 w 7116793"/>
              <a:gd name="connsiteY13" fmla="*/ 4169476 h 5054493"/>
              <a:gd name="connsiteX14" fmla="*/ 6461185 w 7116793"/>
              <a:gd name="connsiteY14" fmla="*/ 4764698 h 5054493"/>
              <a:gd name="connsiteX15" fmla="*/ 6659593 w 7116793"/>
              <a:gd name="connsiteY15" fmla="*/ 4971732 h 5054493"/>
              <a:gd name="connsiteX16" fmla="*/ 6814868 w 7116793"/>
              <a:gd name="connsiteY16" fmla="*/ 5049370 h 5054493"/>
              <a:gd name="connsiteX17" fmla="*/ 7116793 w 7116793"/>
              <a:gd name="connsiteY17" fmla="*/ 5040744 h 5054493"/>
              <a:gd name="connsiteX0" fmla="*/ 0 w 7116793"/>
              <a:gd name="connsiteY0" fmla="*/ 4982787 h 5031042"/>
              <a:gd name="connsiteX1" fmla="*/ 733245 w 7116793"/>
              <a:gd name="connsiteY1" fmla="*/ 4913776 h 5031042"/>
              <a:gd name="connsiteX2" fmla="*/ 1492370 w 7116793"/>
              <a:gd name="connsiteY2" fmla="*/ 4767127 h 5031042"/>
              <a:gd name="connsiteX3" fmla="*/ 2113472 w 7116793"/>
              <a:gd name="connsiteY3" fmla="*/ 4292674 h 5031042"/>
              <a:gd name="connsiteX4" fmla="*/ 2389517 w 7116793"/>
              <a:gd name="connsiteY4" fmla="*/ 4033881 h 5031042"/>
              <a:gd name="connsiteX5" fmla="*/ 3079630 w 7116793"/>
              <a:gd name="connsiteY5" fmla="*/ 3222998 h 5031042"/>
              <a:gd name="connsiteX6" fmla="*/ 4321834 w 7116793"/>
              <a:gd name="connsiteY6" fmla="*/ 824855 h 5031042"/>
              <a:gd name="connsiteX7" fmla="*/ 4942936 w 7116793"/>
              <a:gd name="connsiteY7" fmla="*/ 1316561 h 5031042"/>
              <a:gd name="connsiteX8" fmla="*/ 5641676 w 7116793"/>
              <a:gd name="connsiteY8" fmla="*/ 169247 h 5031042"/>
              <a:gd name="connsiteX9" fmla="*/ 5745192 w 7116793"/>
              <a:gd name="connsiteY9" fmla="*/ 48478 h 5031042"/>
              <a:gd name="connsiteX10" fmla="*/ 5840083 w 7116793"/>
              <a:gd name="connsiteY10" fmla="*/ 143368 h 5031042"/>
              <a:gd name="connsiteX11" fmla="*/ 6029864 w 7116793"/>
              <a:gd name="connsiteY11" fmla="*/ 1540847 h 5031042"/>
              <a:gd name="connsiteX12" fmla="*/ 6185140 w 7116793"/>
              <a:gd name="connsiteY12" fmla="*/ 3274757 h 5031042"/>
              <a:gd name="connsiteX13" fmla="*/ 6288657 w 7116793"/>
              <a:gd name="connsiteY13" fmla="*/ 4146025 h 5031042"/>
              <a:gd name="connsiteX14" fmla="*/ 6461185 w 7116793"/>
              <a:gd name="connsiteY14" fmla="*/ 4741247 h 5031042"/>
              <a:gd name="connsiteX15" fmla="*/ 6659593 w 7116793"/>
              <a:gd name="connsiteY15" fmla="*/ 4948281 h 5031042"/>
              <a:gd name="connsiteX16" fmla="*/ 6814868 w 7116793"/>
              <a:gd name="connsiteY16" fmla="*/ 5025919 h 5031042"/>
              <a:gd name="connsiteX17" fmla="*/ 7116793 w 7116793"/>
              <a:gd name="connsiteY17" fmla="*/ 5017293 h 5031042"/>
              <a:gd name="connsiteX0" fmla="*/ 0 w 7116793"/>
              <a:gd name="connsiteY0" fmla="*/ 4969625 h 5017880"/>
              <a:gd name="connsiteX1" fmla="*/ 733245 w 7116793"/>
              <a:gd name="connsiteY1" fmla="*/ 4900614 h 5017880"/>
              <a:gd name="connsiteX2" fmla="*/ 1492370 w 7116793"/>
              <a:gd name="connsiteY2" fmla="*/ 4753965 h 5017880"/>
              <a:gd name="connsiteX3" fmla="*/ 2113472 w 7116793"/>
              <a:gd name="connsiteY3" fmla="*/ 4279512 h 5017880"/>
              <a:gd name="connsiteX4" fmla="*/ 2389517 w 7116793"/>
              <a:gd name="connsiteY4" fmla="*/ 4020719 h 5017880"/>
              <a:gd name="connsiteX5" fmla="*/ 3079630 w 7116793"/>
              <a:gd name="connsiteY5" fmla="*/ 3209836 h 5017880"/>
              <a:gd name="connsiteX6" fmla="*/ 4321834 w 7116793"/>
              <a:gd name="connsiteY6" fmla="*/ 811693 h 5017880"/>
              <a:gd name="connsiteX7" fmla="*/ 4942936 w 7116793"/>
              <a:gd name="connsiteY7" fmla="*/ 1303399 h 5017880"/>
              <a:gd name="connsiteX8" fmla="*/ 5641676 w 7116793"/>
              <a:gd name="connsiteY8" fmla="*/ 156085 h 5017880"/>
              <a:gd name="connsiteX9" fmla="*/ 5745192 w 7116793"/>
              <a:gd name="connsiteY9" fmla="*/ 35316 h 5017880"/>
              <a:gd name="connsiteX10" fmla="*/ 5891842 w 7116793"/>
              <a:gd name="connsiteY10" fmla="*/ 388998 h 5017880"/>
              <a:gd name="connsiteX11" fmla="*/ 6029864 w 7116793"/>
              <a:gd name="connsiteY11" fmla="*/ 1527685 h 5017880"/>
              <a:gd name="connsiteX12" fmla="*/ 6185140 w 7116793"/>
              <a:gd name="connsiteY12" fmla="*/ 3261595 h 5017880"/>
              <a:gd name="connsiteX13" fmla="*/ 6288657 w 7116793"/>
              <a:gd name="connsiteY13" fmla="*/ 4132863 h 5017880"/>
              <a:gd name="connsiteX14" fmla="*/ 6461185 w 7116793"/>
              <a:gd name="connsiteY14" fmla="*/ 4728085 h 5017880"/>
              <a:gd name="connsiteX15" fmla="*/ 6659593 w 7116793"/>
              <a:gd name="connsiteY15" fmla="*/ 4935119 h 5017880"/>
              <a:gd name="connsiteX16" fmla="*/ 6814868 w 7116793"/>
              <a:gd name="connsiteY16" fmla="*/ 5012757 h 5017880"/>
              <a:gd name="connsiteX17" fmla="*/ 7116793 w 7116793"/>
              <a:gd name="connsiteY17" fmla="*/ 5004131 h 5017880"/>
              <a:gd name="connsiteX0" fmla="*/ 0 w 7116793"/>
              <a:gd name="connsiteY0" fmla="*/ 4944066 h 4992321"/>
              <a:gd name="connsiteX1" fmla="*/ 733245 w 7116793"/>
              <a:gd name="connsiteY1" fmla="*/ 4875055 h 4992321"/>
              <a:gd name="connsiteX2" fmla="*/ 1492370 w 7116793"/>
              <a:gd name="connsiteY2" fmla="*/ 4728406 h 4992321"/>
              <a:gd name="connsiteX3" fmla="*/ 2113472 w 7116793"/>
              <a:gd name="connsiteY3" fmla="*/ 4253953 h 4992321"/>
              <a:gd name="connsiteX4" fmla="*/ 2389517 w 7116793"/>
              <a:gd name="connsiteY4" fmla="*/ 3995160 h 4992321"/>
              <a:gd name="connsiteX5" fmla="*/ 3079630 w 7116793"/>
              <a:gd name="connsiteY5" fmla="*/ 3184277 h 4992321"/>
              <a:gd name="connsiteX6" fmla="*/ 4321834 w 7116793"/>
              <a:gd name="connsiteY6" fmla="*/ 786134 h 4992321"/>
              <a:gd name="connsiteX7" fmla="*/ 4942936 w 7116793"/>
              <a:gd name="connsiteY7" fmla="*/ 1277840 h 4992321"/>
              <a:gd name="connsiteX8" fmla="*/ 5658928 w 7116793"/>
              <a:gd name="connsiteY8" fmla="*/ 208163 h 4992321"/>
              <a:gd name="connsiteX9" fmla="*/ 5745192 w 7116793"/>
              <a:gd name="connsiteY9" fmla="*/ 9757 h 4992321"/>
              <a:gd name="connsiteX10" fmla="*/ 5891842 w 7116793"/>
              <a:gd name="connsiteY10" fmla="*/ 363439 h 4992321"/>
              <a:gd name="connsiteX11" fmla="*/ 6029864 w 7116793"/>
              <a:gd name="connsiteY11" fmla="*/ 1502126 h 4992321"/>
              <a:gd name="connsiteX12" fmla="*/ 6185140 w 7116793"/>
              <a:gd name="connsiteY12" fmla="*/ 3236036 h 4992321"/>
              <a:gd name="connsiteX13" fmla="*/ 6288657 w 7116793"/>
              <a:gd name="connsiteY13" fmla="*/ 4107304 h 4992321"/>
              <a:gd name="connsiteX14" fmla="*/ 6461185 w 7116793"/>
              <a:gd name="connsiteY14" fmla="*/ 4702526 h 4992321"/>
              <a:gd name="connsiteX15" fmla="*/ 6659593 w 7116793"/>
              <a:gd name="connsiteY15" fmla="*/ 4909560 h 4992321"/>
              <a:gd name="connsiteX16" fmla="*/ 6814868 w 7116793"/>
              <a:gd name="connsiteY16" fmla="*/ 4987198 h 4992321"/>
              <a:gd name="connsiteX17" fmla="*/ 7116793 w 7116793"/>
              <a:gd name="connsiteY17" fmla="*/ 4978572 h 4992321"/>
              <a:gd name="connsiteX0" fmla="*/ 0 w 7116793"/>
              <a:gd name="connsiteY0" fmla="*/ 4944239 h 4992494"/>
              <a:gd name="connsiteX1" fmla="*/ 733245 w 7116793"/>
              <a:gd name="connsiteY1" fmla="*/ 4875228 h 4992494"/>
              <a:gd name="connsiteX2" fmla="*/ 1492370 w 7116793"/>
              <a:gd name="connsiteY2" fmla="*/ 4728579 h 4992494"/>
              <a:gd name="connsiteX3" fmla="*/ 2113472 w 7116793"/>
              <a:gd name="connsiteY3" fmla="*/ 4254126 h 4992494"/>
              <a:gd name="connsiteX4" fmla="*/ 2389517 w 7116793"/>
              <a:gd name="connsiteY4" fmla="*/ 3995333 h 4992494"/>
              <a:gd name="connsiteX5" fmla="*/ 3079630 w 7116793"/>
              <a:gd name="connsiteY5" fmla="*/ 3184450 h 4992494"/>
              <a:gd name="connsiteX6" fmla="*/ 4321834 w 7116793"/>
              <a:gd name="connsiteY6" fmla="*/ 786307 h 4992494"/>
              <a:gd name="connsiteX7" fmla="*/ 5106837 w 7116793"/>
              <a:gd name="connsiteY7" fmla="*/ 1286639 h 4992494"/>
              <a:gd name="connsiteX8" fmla="*/ 5658928 w 7116793"/>
              <a:gd name="connsiteY8" fmla="*/ 208336 h 4992494"/>
              <a:gd name="connsiteX9" fmla="*/ 5745192 w 7116793"/>
              <a:gd name="connsiteY9" fmla="*/ 9930 h 4992494"/>
              <a:gd name="connsiteX10" fmla="*/ 5891842 w 7116793"/>
              <a:gd name="connsiteY10" fmla="*/ 363612 h 4992494"/>
              <a:gd name="connsiteX11" fmla="*/ 6029864 w 7116793"/>
              <a:gd name="connsiteY11" fmla="*/ 1502299 h 4992494"/>
              <a:gd name="connsiteX12" fmla="*/ 6185140 w 7116793"/>
              <a:gd name="connsiteY12" fmla="*/ 3236209 h 4992494"/>
              <a:gd name="connsiteX13" fmla="*/ 6288657 w 7116793"/>
              <a:gd name="connsiteY13" fmla="*/ 4107477 h 4992494"/>
              <a:gd name="connsiteX14" fmla="*/ 6461185 w 7116793"/>
              <a:gd name="connsiteY14" fmla="*/ 4702699 h 4992494"/>
              <a:gd name="connsiteX15" fmla="*/ 6659593 w 7116793"/>
              <a:gd name="connsiteY15" fmla="*/ 4909733 h 4992494"/>
              <a:gd name="connsiteX16" fmla="*/ 6814868 w 7116793"/>
              <a:gd name="connsiteY16" fmla="*/ 4987371 h 4992494"/>
              <a:gd name="connsiteX17" fmla="*/ 7116793 w 7116793"/>
              <a:gd name="connsiteY17" fmla="*/ 4978745 h 4992494"/>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58928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116793"/>
              <a:gd name="connsiteY0" fmla="*/ 4987376 h 5035631"/>
              <a:gd name="connsiteX1" fmla="*/ 733245 w 7116793"/>
              <a:gd name="connsiteY1" fmla="*/ 4918365 h 5035631"/>
              <a:gd name="connsiteX2" fmla="*/ 1492370 w 7116793"/>
              <a:gd name="connsiteY2" fmla="*/ 4771716 h 5035631"/>
              <a:gd name="connsiteX3" fmla="*/ 2113472 w 7116793"/>
              <a:gd name="connsiteY3" fmla="*/ 4297263 h 5035631"/>
              <a:gd name="connsiteX4" fmla="*/ 2389517 w 7116793"/>
              <a:gd name="connsiteY4" fmla="*/ 4038470 h 5035631"/>
              <a:gd name="connsiteX5" fmla="*/ 3079630 w 7116793"/>
              <a:gd name="connsiteY5" fmla="*/ 3227587 h 5035631"/>
              <a:gd name="connsiteX6" fmla="*/ 4321834 w 7116793"/>
              <a:gd name="connsiteY6" fmla="*/ 829444 h 5035631"/>
              <a:gd name="connsiteX7" fmla="*/ 5106837 w 7116793"/>
              <a:gd name="connsiteY7" fmla="*/ 1329776 h 5035631"/>
              <a:gd name="connsiteX8" fmla="*/ 5635482 w 7116793"/>
              <a:gd name="connsiteY8" fmla="*/ 251473 h 5035631"/>
              <a:gd name="connsiteX9" fmla="*/ 5768638 w 7116793"/>
              <a:gd name="connsiteY9" fmla="*/ 6174 h 5035631"/>
              <a:gd name="connsiteX10" fmla="*/ 5891842 w 7116793"/>
              <a:gd name="connsiteY10" fmla="*/ 406749 h 5035631"/>
              <a:gd name="connsiteX11" fmla="*/ 6029864 w 7116793"/>
              <a:gd name="connsiteY11" fmla="*/ 1545436 h 5035631"/>
              <a:gd name="connsiteX12" fmla="*/ 6185140 w 7116793"/>
              <a:gd name="connsiteY12" fmla="*/ 3279346 h 5035631"/>
              <a:gd name="connsiteX13" fmla="*/ 6288657 w 7116793"/>
              <a:gd name="connsiteY13" fmla="*/ 4150614 h 5035631"/>
              <a:gd name="connsiteX14" fmla="*/ 6461185 w 7116793"/>
              <a:gd name="connsiteY14" fmla="*/ 4745836 h 5035631"/>
              <a:gd name="connsiteX15" fmla="*/ 6659593 w 7116793"/>
              <a:gd name="connsiteY15" fmla="*/ 4952870 h 5035631"/>
              <a:gd name="connsiteX16" fmla="*/ 6814868 w 7116793"/>
              <a:gd name="connsiteY16" fmla="*/ 5030508 h 5035631"/>
              <a:gd name="connsiteX17" fmla="*/ 7116793 w 7116793"/>
              <a:gd name="connsiteY17" fmla="*/ 5021882 h 5035631"/>
              <a:gd name="connsiteX0" fmla="*/ 0 w 7301562"/>
              <a:gd name="connsiteY0" fmla="*/ 5039342 h 5039342"/>
              <a:gd name="connsiteX1" fmla="*/ 918014 w 7301562"/>
              <a:gd name="connsiteY1" fmla="*/ 4918365 h 5039342"/>
              <a:gd name="connsiteX2" fmla="*/ 1677139 w 7301562"/>
              <a:gd name="connsiteY2" fmla="*/ 4771716 h 5039342"/>
              <a:gd name="connsiteX3" fmla="*/ 2298241 w 7301562"/>
              <a:gd name="connsiteY3" fmla="*/ 4297263 h 5039342"/>
              <a:gd name="connsiteX4" fmla="*/ 2574286 w 7301562"/>
              <a:gd name="connsiteY4" fmla="*/ 4038470 h 5039342"/>
              <a:gd name="connsiteX5" fmla="*/ 3264399 w 7301562"/>
              <a:gd name="connsiteY5" fmla="*/ 3227587 h 5039342"/>
              <a:gd name="connsiteX6" fmla="*/ 4506603 w 7301562"/>
              <a:gd name="connsiteY6" fmla="*/ 829444 h 5039342"/>
              <a:gd name="connsiteX7" fmla="*/ 5291606 w 7301562"/>
              <a:gd name="connsiteY7" fmla="*/ 1329776 h 5039342"/>
              <a:gd name="connsiteX8" fmla="*/ 5820251 w 7301562"/>
              <a:gd name="connsiteY8" fmla="*/ 251473 h 5039342"/>
              <a:gd name="connsiteX9" fmla="*/ 5953407 w 7301562"/>
              <a:gd name="connsiteY9" fmla="*/ 6174 h 5039342"/>
              <a:gd name="connsiteX10" fmla="*/ 6076611 w 7301562"/>
              <a:gd name="connsiteY10" fmla="*/ 406749 h 5039342"/>
              <a:gd name="connsiteX11" fmla="*/ 6214633 w 7301562"/>
              <a:gd name="connsiteY11" fmla="*/ 1545436 h 5039342"/>
              <a:gd name="connsiteX12" fmla="*/ 6369909 w 7301562"/>
              <a:gd name="connsiteY12" fmla="*/ 3279346 h 5039342"/>
              <a:gd name="connsiteX13" fmla="*/ 6473426 w 7301562"/>
              <a:gd name="connsiteY13" fmla="*/ 4150614 h 5039342"/>
              <a:gd name="connsiteX14" fmla="*/ 6645954 w 7301562"/>
              <a:gd name="connsiteY14" fmla="*/ 4745836 h 5039342"/>
              <a:gd name="connsiteX15" fmla="*/ 6844362 w 7301562"/>
              <a:gd name="connsiteY15" fmla="*/ 4952870 h 5039342"/>
              <a:gd name="connsiteX16" fmla="*/ 6999637 w 7301562"/>
              <a:gd name="connsiteY16" fmla="*/ 5030508 h 5039342"/>
              <a:gd name="connsiteX17" fmla="*/ 7301562 w 7301562"/>
              <a:gd name="connsiteY17" fmla="*/ 5021882 h 503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01562" h="5039342">
                <a:moveTo>
                  <a:pt x="0" y="5039342"/>
                </a:moveTo>
                <a:cubicBezTo>
                  <a:pt x="242258" y="5022808"/>
                  <a:pt x="638491" y="4962969"/>
                  <a:pt x="918014" y="4918365"/>
                </a:cubicBezTo>
                <a:cubicBezTo>
                  <a:pt x="1197537" y="4873761"/>
                  <a:pt x="1447101" y="4875233"/>
                  <a:pt x="1677139" y="4771716"/>
                </a:cubicBezTo>
                <a:cubicBezTo>
                  <a:pt x="1907177" y="4668199"/>
                  <a:pt x="2148717" y="4419471"/>
                  <a:pt x="2298241" y="4297263"/>
                </a:cubicBezTo>
                <a:cubicBezTo>
                  <a:pt x="2447765" y="4175055"/>
                  <a:pt x="2413260" y="4216749"/>
                  <a:pt x="2574286" y="4038470"/>
                </a:cubicBezTo>
                <a:cubicBezTo>
                  <a:pt x="2735312" y="3860191"/>
                  <a:pt x="2942346" y="3762425"/>
                  <a:pt x="3264399" y="3227587"/>
                </a:cubicBezTo>
                <a:cubicBezTo>
                  <a:pt x="3586452" y="2692749"/>
                  <a:pt x="4168735" y="1145746"/>
                  <a:pt x="4506603" y="829444"/>
                </a:cubicBezTo>
                <a:cubicBezTo>
                  <a:pt x="4844471" y="513142"/>
                  <a:pt x="5072665" y="1426105"/>
                  <a:pt x="5291606" y="1329776"/>
                </a:cubicBezTo>
                <a:cubicBezTo>
                  <a:pt x="5510547" y="1233447"/>
                  <a:pt x="5709951" y="472073"/>
                  <a:pt x="5820251" y="251473"/>
                </a:cubicBezTo>
                <a:cubicBezTo>
                  <a:pt x="5930551" y="30873"/>
                  <a:pt x="5910680" y="-19705"/>
                  <a:pt x="5953407" y="6174"/>
                </a:cubicBezTo>
                <a:cubicBezTo>
                  <a:pt x="5996134" y="32053"/>
                  <a:pt x="6033073" y="150205"/>
                  <a:pt x="6076611" y="406749"/>
                </a:cubicBezTo>
                <a:cubicBezTo>
                  <a:pt x="6120149" y="663293"/>
                  <a:pt x="6165750" y="1066670"/>
                  <a:pt x="6214633" y="1545436"/>
                </a:cubicBezTo>
                <a:cubicBezTo>
                  <a:pt x="6263516" y="2024202"/>
                  <a:pt x="6326777" y="2845150"/>
                  <a:pt x="6369909" y="3279346"/>
                </a:cubicBezTo>
                <a:cubicBezTo>
                  <a:pt x="6413041" y="3713542"/>
                  <a:pt x="6427419" y="3906199"/>
                  <a:pt x="6473426" y="4150614"/>
                </a:cubicBezTo>
                <a:cubicBezTo>
                  <a:pt x="6519433" y="4395029"/>
                  <a:pt x="6584131" y="4612127"/>
                  <a:pt x="6645954" y="4745836"/>
                </a:cubicBezTo>
                <a:cubicBezTo>
                  <a:pt x="6707777" y="4879545"/>
                  <a:pt x="6785415" y="4905425"/>
                  <a:pt x="6844362" y="4952870"/>
                </a:cubicBezTo>
                <a:cubicBezTo>
                  <a:pt x="6903309" y="5000315"/>
                  <a:pt x="6923437" y="5019006"/>
                  <a:pt x="6999637" y="5030508"/>
                </a:cubicBezTo>
                <a:cubicBezTo>
                  <a:pt x="7075837" y="5042010"/>
                  <a:pt x="7188699" y="5031946"/>
                  <a:pt x="7301562" y="5021882"/>
                </a:cubicBezTo>
              </a:path>
            </a:pathLst>
          </a:custGeom>
          <a:solidFill>
            <a:srgbClr val="ED7D31">
              <a:alpha val="74510"/>
            </a:srgb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609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urface chart&#10;&#10;Description automatically generated">
            <a:extLst>
              <a:ext uri="{FF2B5EF4-FFF2-40B4-BE49-F238E27FC236}">
                <a16:creationId xmlns:a16="http://schemas.microsoft.com/office/drawing/2014/main" id="{CD039338-2CE1-9F45-BED6-3E6BE0D43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0" y="13258803"/>
            <a:ext cx="9148482" cy="8538583"/>
          </a:xfrm>
          <a:prstGeom prst="rect">
            <a:avLst/>
          </a:prstGeom>
        </p:spPr>
      </p:pic>
    </p:spTree>
    <p:extLst>
      <p:ext uri="{BB962C8B-B14F-4D97-AF65-F5344CB8AC3E}">
        <p14:creationId xmlns:p14="http://schemas.microsoft.com/office/powerpoint/2010/main" val="3622864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192CC8CF-8DCA-4E47-BBD0-7B27440B46D1}"/>
              </a:ext>
            </a:extLst>
          </p:cNvPr>
          <p:cNvSpPr/>
          <p:nvPr/>
        </p:nvSpPr>
        <p:spPr>
          <a:xfrm flipH="1" flipV="1">
            <a:off x="10951937" y="13165859"/>
            <a:ext cx="5307066" cy="8231172"/>
          </a:xfrm>
          <a:custGeom>
            <a:avLst/>
            <a:gdLst>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78972 w 6073796"/>
              <a:gd name="connsiteY15" fmla="*/ 7474858 h 8113486"/>
              <a:gd name="connsiteX16" fmla="*/ 116115 w 6073796"/>
              <a:gd name="connsiteY16" fmla="*/ 7634515 h 8113486"/>
              <a:gd name="connsiteX17" fmla="*/ 43543 w 6073796"/>
              <a:gd name="connsiteY17" fmla="*/ 8113486 h 8113486"/>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59516 w 6073796"/>
              <a:gd name="connsiteY15" fmla="*/ 7397037 h 8113486"/>
              <a:gd name="connsiteX16" fmla="*/ 116115 w 6073796"/>
              <a:gd name="connsiteY16" fmla="*/ 7634515 h 8113486"/>
              <a:gd name="connsiteX17" fmla="*/ 43543 w 6073796"/>
              <a:gd name="connsiteY17" fmla="*/ 8113486 h 8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3796" h="8113486">
                <a:moveTo>
                  <a:pt x="0" y="0"/>
                </a:moveTo>
                <a:cubicBezTo>
                  <a:pt x="50800" y="366486"/>
                  <a:pt x="101600" y="732972"/>
                  <a:pt x="203200" y="1088572"/>
                </a:cubicBezTo>
                <a:cubicBezTo>
                  <a:pt x="304800" y="1444172"/>
                  <a:pt x="312057" y="1758648"/>
                  <a:pt x="609600" y="2133600"/>
                </a:cubicBezTo>
                <a:cubicBezTo>
                  <a:pt x="907143" y="2508552"/>
                  <a:pt x="1245809" y="2941562"/>
                  <a:pt x="1988457" y="3338286"/>
                </a:cubicBezTo>
                <a:cubicBezTo>
                  <a:pt x="2731105" y="3735010"/>
                  <a:pt x="4610705" y="4235753"/>
                  <a:pt x="5065486" y="4513943"/>
                </a:cubicBezTo>
                <a:cubicBezTo>
                  <a:pt x="5520267" y="4792133"/>
                  <a:pt x="4627638" y="4855029"/>
                  <a:pt x="4717143" y="5007429"/>
                </a:cubicBezTo>
                <a:cubicBezTo>
                  <a:pt x="4806648" y="5159829"/>
                  <a:pt x="5387220" y="5319486"/>
                  <a:pt x="5602515" y="5428343"/>
                </a:cubicBezTo>
                <a:cubicBezTo>
                  <a:pt x="5817810" y="5537200"/>
                  <a:pt x="5943601" y="5583163"/>
                  <a:pt x="6008915" y="5660572"/>
                </a:cubicBezTo>
                <a:cubicBezTo>
                  <a:pt x="6074229" y="5737982"/>
                  <a:pt x="6120191" y="5800876"/>
                  <a:pt x="5994400" y="5892800"/>
                </a:cubicBezTo>
                <a:cubicBezTo>
                  <a:pt x="5868610" y="5984724"/>
                  <a:pt x="5481562" y="6120191"/>
                  <a:pt x="5254172" y="6212115"/>
                </a:cubicBezTo>
                <a:cubicBezTo>
                  <a:pt x="5026782" y="6304039"/>
                  <a:pt x="4576838" y="6335486"/>
                  <a:pt x="4630057" y="6444343"/>
                </a:cubicBezTo>
                <a:cubicBezTo>
                  <a:pt x="4683276" y="6553200"/>
                  <a:pt x="5476724" y="6768496"/>
                  <a:pt x="5573486" y="6865258"/>
                </a:cubicBezTo>
                <a:cubicBezTo>
                  <a:pt x="5670248" y="6962020"/>
                  <a:pt x="5774267" y="6954763"/>
                  <a:pt x="5210629" y="7024915"/>
                </a:cubicBezTo>
                <a:cubicBezTo>
                  <a:pt x="4646991" y="7095067"/>
                  <a:pt x="2902857" y="7232953"/>
                  <a:pt x="2191657" y="7286172"/>
                </a:cubicBezTo>
                <a:cubicBezTo>
                  <a:pt x="1480457" y="7339391"/>
                  <a:pt x="1232119" y="7325752"/>
                  <a:pt x="943429" y="7344229"/>
                </a:cubicBezTo>
                <a:cubicBezTo>
                  <a:pt x="654739" y="7362706"/>
                  <a:pt x="597402" y="7348656"/>
                  <a:pt x="459516" y="7397037"/>
                </a:cubicBezTo>
                <a:cubicBezTo>
                  <a:pt x="321630" y="7445418"/>
                  <a:pt x="188686" y="7528077"/>
                  <a:pt x="116115" y="7634515"/>
                </a:cubicBezTo>
                <a:cubicBezTo>
                  <a:pt x="43544" y="7740953"/>
                  <a:pt x="43543" y="7927219"/>
                  <a:pt x="43543" y="8113486"/>
                </a:cubicBezTo>
              </a:path>
            </a:pathLst>
          </a:custGeom>
          <a:solidFill>
            <a:srgbClr val="7030A0">
              <a:alpha val="7451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60AB9A5E-172D-C34E-A64E-C353F56F7ECF}"/>
              </a:ext>
            </a:extLst>
          </p:cNvPr>
          <p:cNvSpPr/>
          <p:nvPr/>
        </p:nvSpPr>
        <p:spPr>
          <a:xfrm flipH="1" flipV="1">
            <a:off x="9708582" y="12908603"/>
            <a:ext cx="6550425" cy="8579796"/>
          </a:xfrm>
          <a:custGeom>
            <a:avLst/>
            <a:gdLst>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78972 w 6073796"/>
              <a:gd name="connsiteY15" fmla="*/ 7474858 h 8113486"/>
              <a:gd name="connsiteX16" fmla="*/ 116115 w 6073796"/>
              <a:gd name="connsiteY16" fmla="*/ 7634515 h 8113486"/>
              <a:gd name="connsiteX17" fmla="*/ 43543 w 6073796"/>
              <a:gd name="connsiteY17" fmla="*/ 8113486 h 8113486"/>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59516 w 6073796"/>
              <a:gd name="connsiteY15" fmla="*/ 7397037 h 8113486"/>
              <a:gd name="connsiteX16" fmla="*/ 116115 w 6073796"/>
              <a:gd name="connsiteY16" fmla="*/ 7634515 h 8113486"/>
              <a:gd name="connsiteX17" fmla="*/ 43543 w 6073796"/>
              <a:gd name="connsiteY17" fmla="*/ 8113486 h 8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3796" h="8113486">
                <a:moveTo>
                  <a:pt x="0" y="0"/>
                </a:moveTo>
                <a:cubicBezTo>
                  <a:pt x="50800" y="366486"/>
                  <a:pt x="101600" y="732972"/>
                  <a:pt x="203200" y="1088572"/>
                </a:cubicBezTo>
                <a:cubicBezTo>
                  <a:pt x="304800" y="1444172"/>
                  <a:pt x="312057" y="1758648"/>
                  <a:pt x="609600" y="2133600"/>
                </a:cubicBezTo>
                <a:cubicBezTo>
                  <a:pt x="907143" y="2508552"/>
                  <a:pt x="1245809" y="2941562"/>
                  <a:pt x="1988457" y="3338286"/>
                </a:cubicBezTo>
                <a:cubicBezTo>
                  <a:pt x="2731105" y="3735010"/>
                  <a:pt x="4610705" y="4235753"/>
                  <a:pt x="5065486" y="4513943"/>
                </a:cubicBezTo>
                <a:cubicBezTo>
                  <a:pt x="5520267" y="4792133"/>
                  <a:pt x="4627638" y="4855029"/>
                  <a:pt x="4717143" y="5007429"/>
                </a:cubicBezTo>
                <a:cubicBezTo>
                  <a:pt x="4806648" y="5159829"/>
                  <a:pt x="5387220" y="5319486"/>
                  <a:pt x="5602515" y="5428343"/>
                </a:cubicBezTo>
                <a:cubicBezTo>
                  <a:pt x="5817810" y="5537200"/>
                  <a:pt x="5943601" y="5583163"/>
                  <a:pt x="6008915" y="5660572"/>
                </a:cubicBezTo>
                <a:cubicBezTo>
                  <a:pt x="6074229" y="5737982"/>
                  <a:pt x="6120191" y="5800876"/>
                  <a:pt x="5994400" y="5892800"/>
                </a:cubicBezTo>
                <a:cubicBezTo>
                  <a:pt x="5868610" y="5984724"/>
                  <a:pt x="5481562" y="6120191"/>
                  <a:pt x="5254172" y="6212115"/>
                </a:cubicBezTo>
                <a:cubicBezTo>
                  <a:pt x="5026782" y="6304039"/>
                  <a:pt x="4576838" y="6335486"/>
                  <a:pt x="4630057" y="6444343"/>
                </a:cubicBezTo>
                <a:cubicBezTo>
                  <a:pt x="4683276" y="6553200"/>
                  <a:pt x="5476724" y="6768496"/>
                  <a:pt x="5573486" y="6865258"/>
                </a:cubicBezTo>
                <a:cubicBezTo>
                  <a:pt x="5670248" y="6962020"/>
                  <a:pt x="5774267" y="6954763"/>
                  <a:pt x="5210629" y="7024915"/>
                </a:cubicBezTo>
                <a:cubicBezTo>
                  <a:pt x="4646991" y="7095067"/>
                  <a:pt x="2902857" y="7232953"/>
                  <a:pt x="2191657" y="7286172"/>
                </a:cubicBezTo>
                <a:cubicBezTo>
                  <a:pt x="1480457" y="7339391"/>
                  <a:pt x="1232119" y="7325752"/>
                  <a:pt x="943429" y="7344229"/>
                </a:cubicBezTo>
                <a:cubicBezTo>
                  <a:pt x="654739" y="7362706"/>
                  <a:pt x="597402" y="7348656"/>
                  <a:pt x="459516" y="7397037"/>
                </a:cubicBezTo>
                <a:cubicBezTo>
                  <a:pt x="321630" y="7445418"/>
                  <a:pt x="188686" y="7528077"/>
                  <a:pt x="116115" y="7634515"/>
                </a:cubicBezTo>
                <a:cubicBezTo>
                  <a:pt x="43544" y="7740953"/>
                  <a:pt x="43543" y="7927219"/>
                  <a:pt x="43543" y="8113486"/>
                </a:cubicBezTo>
              </a:path>
            </a:pathLst>
          </a:custGeom>
          <a:solidFill>
            <a:srgbClr val="7030A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FD7CF88-B2D8-6348-A8F3-18BCB1C3F9DD}"/>
              </a:ext>
            </a:extLst>
          </p:cNvPr>
          <p:cNvSpPr/>
          <p:nvPr/>
        </p:nvSpPr>
        <p:spPr>
          <a:xfrm flipH="1" flipV="1">
            <a:off x="10235253" y="13074491"/>
            <a:ext cx="6073796" cy="8231172"/>
          </a:xfrm>
          <a:custGeom>
            <a:avLst/>
            <a:gdLst>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78972 w 6073796"/>
              <a:gd name="connsiteY15" fmla="*/ 7474858 h 8113486"/>
              <a:gd name="connsiteX16" fmla="*/ 116115 w 6073796"/>
              <a:gd name="connsiteY16" fmla="*/ 7634515 h 8113486"/>
              <a:gd name="connsiteX17" fmla="*/ 43543 w 6073796"/>
              <a:gd name="connsiteY17" fmla="*/ 8113486 h 8113486"/>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59516 w 6073796"/>
              <a:gd name="connsiteY15" fmla="*/ 7397037 h 8113486"/>
              <a:gd name="connsiteX16" fmla="*/ 116115 w 6073796"/>
              <a:gd name="connsiteY16" fmla="*/ 7634515 h 8113486"/>
              <a:gd name="connsiteX17" fmla="*/ 43543 w 6073796"/>
              <a:gd name="connsiteY17" fmla="*/ 8113486 h 8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3796" h="8113486">
                <a:moveTo>
                  <a:pt x="0" y="0"/>
                </a:moveTo>
                <a:cubicBezTo>
                  <a:pt x="50800" y="366486"/>
                  <a:pt x="101600" y="732972"/>
                  <a:pt x="203200" y="1088572"/>
                </a:cubicBezTo>
                <a:cubicBezTo>
                  <a:pt x="304800" y="1444172"/>
                  <a:pt x="312057" y="1758648"/>
                  <a:pt x="609600" y="2133600"/>
                </a:cubicBezTo>
                <a:cubicBezTo>
                  <a:pt x="907143" y="2508552"/>
                  <a:pt x="1245809" y="2941562"/>
                  <a:pt x="1988457" y="3338286"/>
                </a:cubicBezTo>
                <a:cubicBezTo>
                  <a:pt x="2731105" y="3735010"/>
                  <a:pt x="4610705" y="4235753"/>
                  <a:pt x="5065486" y="4513943"/>
                </a:cubicBezTo>
                <a:cubicBezTo>
                  <a:pt x="5520267" y="4792133"/>
                  <a:pt x="4627638" y="4855029"/>
                  <a:pt x="4717143" y="5007429"/>
                </a:cubicBezTo>
                <a:cubicBezTo>
                  <a:pt x="4806648" y="5159829"/>
                  <a:pt x="5387220" y="5319486"/>
                  <a:pt x="5602515" y="5428343"/>
                </a:cubicBezTo>
                <a:cubicBezTo>
                  <a:pt x="5817810" y="5537200"/>
                  <a:pt x="5943601" y="5583163"/>
                  <a:pt x="6008915" y="5660572"/>
                </a:cubicBezTo>
                <a:cubicBezTo>
                  <a:pt x="6074229" y="5737982"/>
                  <a:pt x="6120191" y="5800876"/>
                  <a:pt x="5994400" y="5892800"/>
                </a:cubicBezTo>
                <a:cubicBezTo>
                  <a:pt x="5868610" y="5984724"/>
                  <a:pt x="5481562" y="6120191"/>
                  <a:pt x="5254172" y="6212115"/>
                </a:cubicBezTo>
                <a:cubicBezTo>
                  <a:pt x="5026782" y="6304039"/>
                  <a:pt x="4576838" y="6335486"/>
                  <a:pt x="4630057" y="6444343"/>
                </a:cubicBezTo>
                <a:cubicBezTo>
                  <a:pt x="4683276" y="6553200"/>
                  <a:pt x="5476724" y="6768496"/>
                  <a:pt x="5573486" y="6865258"/>
                </a:cubicBezTo>
                <a:cubicBezTo>
                  <a:pt x="5670248" y="6962020"/>
                  <a:pt x="5774267" y="6954763"/>
                  <a:pt x="5210629" y="7024915"/>
                </a:cubicBezTo>
                <a:cubicBezTo>
                  <a:pt x="4646991" y="7095067"/>
                  <a:pt x="2902857" y="7232953"/>
                  <a:pt x="2191657" y="7286172"/>
                </a:cubicBezTo>
                <a:cubicBezTo>
                  <a:pt x="1480457" y="7339391"/>
                  <a:pt x="1232119" y="7325752"/>
                  <a:pt x="943429" y="7344229"/>
                </a:cubicBezTo>
                <a:cubicBezTo>
                  <a:pt x="654739" y="7362706"/>
                  <a:pt x="597402" y="7348656"/>
                  <a:pt x="459516" y="7397037"/>
                </a:cubicBezTo>
                <a:cubicBezTo>
                  <a:pt x="321630" y="7445418"/>
                  <a:pt x="188686" y="7528077"/>
                  <a:pt x="116115" y="7634515"/>
                </a:cubicBezTo>
                <a:cubicBezTo>
                  <a:pt x="43544" y="7740953"/>
                  <a:pt x="43543" y="7927219"/>
                  <a:pt x="43543" y="8113486"/>
                </a:cubicBezTo>
              </a:path>
            </a:pathLst>
          </a:custGeom>
          <a:solidFill>
            <a:srgbClr val="7030A0">
              <a:alpha val="5019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DE458354-0362-C548-B54A-346ABECBFD23}"/>
              </a:ext>
            </a:extLst>
          </p:cNvPr>
          <p:cNvSpPr/>
          <p:nvPr/>
        </p:nvSpPr>
        <p:spPr>
          <a:xfrm flipH="1" flipV="1">
            <a:off x="12018686" y="13097427"/>
            <a:ext cx="4290367" cy="54614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908FBB0A-B3BB-554F-8C32-A44EE1F2328E}"/>
              </a:ext>
            </a:extLst>
          </p:cNvPr>
          <p:cNvSpPr/>
          <p:nvPr/>
        </p:nvSpPr>
        <p:spPr>
          <a:xfrm flipH="1" flipV="1">
            <a:off x="12762195" y="13177011"/>
            <a:ext cx="3580290" cy="24820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3FEFFA0A-B692-6144-A17F-C08A442450E8}"/>
              </a:ext>
            </a:extLst>
          </p:cNvPr>
          <p:cNvSpPr/>
          <p:nvPr/>
        </p:nvSpPr>
        <p:spPr>
          <a:xfrm flipH="1" flipV="1">
            <a:off x="13939516" y="14682470"/>
            <a:ext cx="2369537" cy="6623197"/>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2">
            <a:extLst>
              <a:ext uri="{FF2B5EF4-FFF2-40B4-BE49-F238E27FC236}">
                <a16:creationId xmlns:a16="http://schemas.microsoft.com/office/drawing/2014/main" id="{432F1158-D7A5-AE44-9632-7B0E95C8F644}"/>
              </a:ext>
            </a:extLst>
          </p:cNvPr>
          <p:cNvSpPr/>
          <p:nvPr/>
        </p:nvSpPr>
        <p:spPr>
          <a:xfrm flipH="1" flipV="1">
            <a:off x="10222745" y="13074491"/>
            <a:ext cx="6073796" cy="8231172"/>
          </a:xfrm>
          <a:custGeom>
            <a:avLst/>
            <a:gdLst>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78972 w 6073796"/>
              <a:gd name="connsiteY15" fmla="*/ 7474858 h 8113486"/>
              <a:gd name="connsiteX16" fmla="*/ 116115 w 6073796"/>
              <a:gd name="connsiteY16" fmla="*/ 7634515 h 8113486"/>
              <a:gd name="connsiteX17" fmla="*/ 43543 w 6073796"/>
              <a:gd name="connsiteY17" fmla="*/ 8113486 h 8113486"/>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59516 w 6073796"/>
              <a:gd name="connsiteY15" fmla="*/ 7397037 h 8113486"/>
              <a:gd name="connsiteX16" fmla="*/ 116115 w 6073796"/>
              <a:gd name="connsiteY16" fmla="*/ 7634515 h 8113486"/>
              <a:gd name="connsiteX17" fmla="*/ 43543 w 6073796"/>
              <a:gd name="connsiteY17" fmla="*/ 8113486 h 8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3796" h="8113486">
                <a:moveTo>
                  <a:pt x="0" y="0"/>
                </a:moveTo>
                <a:cubicBezTo>
                  <a:pt x="50800" y="366486"/>
                  <a:pt x="101600" y="732972"/>
                  <a:pt x="203200" y="1088572"/>
                </a:cubicBezTo>
                <a:cubicBezTo>
                  <a:pt x="304800" y="1444172"/>
                  <a:pt x="312057" y="1758648"/>
                  <a:pt x="609600" y="2133600"/>
                </a:cubicBezTo>
                <a:cubicBezTo>
                  <a:pt x="907143" y="2508552"/>
                  <a:pt x="1245809" y="2941562"/>
                  <a:pt x="1988457" y="3338286"/>
                </a:cubicBezTo>
                <a:cubicBezTo>
                  <a:pt x="2731105" y="3735010"/>
                  <a:pt x="4610705" y="4235753"/>
                  <a:pt x="5065486" y="4513943"/>
                </a:cubicBezTo>
                <a:cubicBezTo>
                  <a:pt x="5520267" y="4792133"/>
                  <a:pt x="4627638" y="4855029"/>
                  <a:pt x="4717143" y="5007429"/>
                </a:cubicBezTo>
                <a:cubicBezTo>
                  <a:pt x="4806648" y="5159829"/>
                  <a:pt x="5387220" y="5319486"/>
                  <a:pt x="5602515" y="5428343"/>
                </a:cubicBezTo>
                <a:cubicBezTo>
                  <a:pt x="5817810" y="5537200"/>
                  <a:pt x="5943601" y="5583163"/>
                  <a:pt x="6008915" y="5660572"/>
                </a:cubicBezTo>
                <a:cubicBezTo>
                  <a:pt x="6074229" y="5737982"/>
                  <a:pt x="6120191" y="5800876"/>
                  <a:pt x="5994400" y="5892800"/>
                </a:cubicBezTo>
                <a:cubicBezTo>
                  <a:pt x="5868610" y="5984724"/>
                  <a:pt x="5481562" y="6120191"/>
                  <a:pt x="5254172" y="6212115"/>
                </a:cubicBezTo>
                <a:cubicBezTo>
                  <a:pt x="5026782" y="6304039"/>
                  <a:pt x="4576838" y="6335486"/>
                  <a:pt x="4630057" y="6444343"/>
                </a:cubicBezTo>
                <a:cubicBezTo>
                  <a:pt x="4683276" y="6553200"/>
                  <a:pt x="5476724" y="6768496"/>
                  <a:pt x="5573486" y="6865258"/>
                </a:cubicBezTo>
                <a:cubicBezTo>
                  <a:pt x="5670248" y="6962020"/>
                  <a:pt x="5774267" y="6954763"/>
                  <a:pt x="5210629" y="7024915"/>
                </a:cubicBezTo>
                <a:cubicBezTo>
                  <a:pt x="4646991" y="7095067"/>
                  <a:pt x="2902857" y="7232953"/>
                  <a:pt x="2191657" y="7286172"/>
                </a:cubicBezTo>
                <a:cubicBezTo>
                  <a:pt x="1480457" y="7339391"/>
                  <a:pt x="1232119" y="7325752"/>
                  <a:pt x="943429" y="7344229"/>
                </a:cubicBezTo>
                <a:cubicBezTo>
                  <a:pt x="654739" y="7362706"/>
                  <a:pt x="597402" y="7348656"/>
                  <a:pt x="459516" y="7397037"/>
                </a:cubicBezTo>
                <a:cubicBezTo>
                  <a:pt x="321630" y="7445418"/>
                  <a:pt x="188686" y="7528077"/>
                  <a:pt x="116115" y="7634515"/>
                </a:cubicBezTo>
                <a:cubicBezTo>
                  <a:pt x="43544" y="7740953"/>
                  <a:pt x="43543" y="7927219"/>
                  <a:pt x="43543" y="8113486"/>
                </a:cubicBezTo>
              </a:path>
            </a:pathLst>
          </a:cu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BBE09E1-6B69-9847-8FF7-E1E4A4F81813}"/>
              </a:ext>
            </a:extLst>
          </p:cNvPr>
          <p:cNvGrpSpPr/>
          <p:nvPr/>
        </p:nvGrpSpPr>
        <p:grpSpPr>
          <a:xfrm flipH="1">
            <a:off x="17436321" y="13074491"/>
            <a:ext cx="6119740" cy="8231172"/>
            <a:chOff x="4126745" y="3473291"/>
            <a:chExt cx="6119740" cy="8231172"/>
          </a:xfrm>
        </p:grpSpPr>
        <p:sp>
          <p:nvSpPr>
            <p:cNvPr id="14" name="Freeform 13">
              <a:extLst>
                <a:ext uri="{FF2B5EF4-FFF2-40B4-BE49-F238E27FC236}">
                  <a16:creationId xmlns:a16="http://schemas.microsoft.com/office/drawing/2014/main" id="{9023FA3A-899E-8649-95D0-08619CDADDDD}"/>
                </a:ext>
              </a:extLst>
            </p:cNvPr>
            <p:cNvSpPr/>
            <p:nvPr/>
          </p:nvSpPr>
          <p:spPr>
            <a:xfrm flipH="1" flipV="1">
              <a:off x="4139253" y="3473291"/>
              <a:ext cx="6073796" cy="8231172"/>
            </a:xfrm>
            <a:custGeom>
              <a:avLst/>
              <a:gdLst>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78972 w 6073796"/>
                <a:gd name="connsiteY15" fmla="*/ 7474858 h 8113486"/>
                <a:gd name="connsiteX16" fmla="*/ 116115 w 6073796"/>
                <a:gd name="connsiteY16" fmla="*/ 7634515 h 8113486"/>
                <a:gd name="connsiteX17" fmla="*/ 43543 w 6073796"/>
                <a:gd name="connsiteY17" fmla="*/ 8113486 h 8113486"/>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59516 w 6073796"/>
                <a:gd name="connsiteY15" fmla="*/ 7397037 h 8113486"/>
                <a:gd name="connsiteX16" fmla="*/ 116115 w 6073796"/>
                <a:gd name="connsiteY16" fmla="*/ 7634515 h 8113486"/>
                <a:gd name="connsiteX17" fmla="*/ 43543 w 6073796"/>
                <a:gd name="connsiteY17" fmla="*/ 8113486 h 8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3796" h="8113486">
                  <a:moveTo>
                    <a:pt x="0" y="0"/>
                  </a:moveTo>
                  <a:cubicBezTo>
                    <a:pt x="50800" y="366486"/>
                    <a:pt x="101600" y="732972"/>
                    <a:pt x="203200" y="1088572"/>
                  </a:cubicBezTo>
                  <a:cubicBezTo>
                    <a:pt x="304800" y="1444172"/>
                    <a:pt x="312057" y="1758648"/>
                    <a:pt x="609600" y="2133600"/>
                  </a:cubicBezTo>
                  <a:cubicBezTo>
                    <a:pt x="907143" y="2508552"/>
                    <a:pt x="1245809" y="2941562"/>
                    <a:pt x="1988457" y="3338286"/>
                  </a:cubicBezTo>
                  <a:cubicBezTo>
                    <a:pt x="2731105" y="3735010"/>
                    <a:pt x="4610705" y="4235753"/>
                    <a:pt x="5065486" y="4513943"/>
                  </a:cubicBezTo>
                  <a:cubicBezTo>
                    <a:pt x="5520267" y="4792133"/>
                    <a:pt x="4627638" y="4855029"/>
                    <a:pt x="4717143" y="5007429"/>
                  </a:cubicBezTo>
                  <a:cubicBezTo>
                    <a:pt x="4806648" y="5159829"/>
                    <a:pt x="5387220" y="5319486"/>
                    <a:pt x="5602515" y="5428343"/>
                  </a:cubicBezTo>
                  <a:cubicBezTo>
                    <a:pt x="5817810" y="5537200"/>
                    <a:pt x="5943601" y="5583163"/>
                    <a:pt x="6008915" y="5660572"/>
                  </a:cubicBezTo>
                  <a:cubicBezTo>
                    <a:pt x="6074229" y="5737982"/>
                    <a:pt x="6120191" y="5800876"/>
                    <a:pt x="5994400" y="5892800"/>
                  </a:cubicBezTo>
                  <a:cubicBezTo>
                    <a:pt x="5868610" y="5984724"/>
                    <a:pt x="5481562" y="6120191"/>
                    <a:pt x="5254172" y="6212115"/>
                  </a:cubicBezTo>
                  <a:cubicBezTo>
                    <a:pt x="5026782" y="6304039"/>
                    <a:pt x="4576838" y="6335486"/>
                    <a:pt x="4630057" y="6444343"/>
                  </a:cubicBezTo>
                  <a:cubicBezTo>
                    <a:pt x="4683276" y="6553200"/>
                    <a:pt x="5476724" y="6768496"/>
                    <a:pt x="5573486" y="6865258"/>
                  </a:cubicBezTo>
                  <a:cubicBezTo>
                    <a:pt x="5670248" y="6962020"/>
                    <a:pt x="5774267" y="6954763"/>
                    <a:pt x="5210629" y="7024915"/>
                  </a:cubicBezTo>
                  <a:cubicBezTo>
                    <a:pt x="4646991" y="7095067"/>
                    <a:pt x="2902857" y="7232953"/>
                    <a:pt x="2191657" y="7286172"/>
                  </a:cubicBezTo>
                  <a:cubicBezTo>
                    <a:pt x="1480457" y="7339391"/>
                    <a:pt x="1232119" y="7325752"/>
                    <a:pt x="943429" y="7344229"/>
                  </a:cubicBezTo>
                  <a:cubicBezTo>
                    <a:pt x="654739" y="7362706"/>
                    <a:pt x="597402" y="7348656"/>
                    <a:pt x="459516" y="7397037"/>
                  </a:cubicBezTo>
                  <a:cubicBezTo>
                    <a:pt x="321630" y="7445418"/>
                    <a:pt x="188686" y="7528077"/>
                    <a:pt x="116115" y="7634515"/>
                  </a:cubicBezTo>
                  <a:cubicBezTo>
                    <a:pt x="43544" y="7740953"/>
                    <a:pt x="43543" y="7927219"/>
                    <a:pt x="43543" y="8113486"/>
                  </a:cubicBezTo>
                </a:path>
              </a:pathLst>
            </a:custGeom>
            <a:solidFill>
              <a:schemeClr val="accent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678B7478-B03F-A74F-90A9-CB33C231836E}"/>
                </a:ext>
              </a:extLst>
            </p:cNvPr>
            <p:cNvSpPr/>
            <p:nvPr/>
          </p:nvSpPr>
          <p:spPr>
            <a:xfrm flipH="1" flipV="1">
              <a:off x="5922682" y="3496223"/>
              <a:ext cx="4290367" cy="54614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19000">
                  <a:schemeClr val="bg1">
                    <a:lumMod val="85000"/>
                    <a:alpha val="75000"/>
                  </a:schemeClr>
                </a:gs>
                <a:gs pos="90000">
                  <a:srgbClr val="843C0C"/>
                </a:gs>
                <a:gs pos="5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5C5802AA-3E9A-644D-AF0E-3385DC8054D5}"/>
                </a:ext>
              </a:extLst>
            </p:cNvPr>
            <p:cNvSpPr/>
            <p:nvPr/>
          </p:nvSpPr>
          <p:spPr>
            <a:xfrm flipH="1" flipV="1">
              <a:off x="6666195" y="3575807"/>
              <a:ext cx="3580290" cy="2482093"/>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31000">
                  <a:srgbClr val="843C0C">
                    <a:alpha val="75000"/>
                  </a:srgbClr>
                </a:gs>
                <a:gs pos="1000">
                  <a:srgbClr val="DFC27D"/>
                </a:gs>
                <a:gs pos="85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E19CDAEE-5B47-6B4D-AD55-466AC098C97B}"/>
                </a:ext>
              </a:extLst>
            </p:cNvPr>
            <p:cNvSpPr/>
            <p:nvPr/>
          </p:nvSpPr>
          <p:spPr>
            <a:xfrm flipH="1" flipV="1">
              <a:off x="7843512" y="5081266"/>
              <a:ext cx="2369537" cy="6623197"/>
            </a:xfrm>
            <a:custGeom>
              <a:avLst/>
              <a:gdLst>
                <a:gd name="connsiteX0" fmla="*/ 27709 w 2369537"/>
                <a:gd name="connsiteY0" fmla="*/ 0 h 4059382"/>
                <a:gd name="connsiteX1" fmla="*/ 623454 w 2369537"/>
                <a:gd name="connsiteY1" fmla="*/ 1316182 h 4059382"/>
                <a:gd name="connsiteX2" fmla="*/ 2369127 w 2369537"/>
                <a:gd name="connsiteY2" fmla="*/ 2646218 h 4059382"/>
                <a:gd name="connsiteX3" fmla="*/ 457200 w 2369537"/>
                <a:gd name="connsiteY3" fmla="*/ 3089564 h 4059382"/>
                <a:gd name="connsiteX4" fmla="*/ 0 w 2369537"/>
                <a:gd name="connsiteY4" fmla="*/ 4059382 h 405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537" h="4059382">
                  <a:moveTo>
                    <a:pt x="27709" y="0"/>
                  </a:moveTo>
                  <a:cubicBezTo>
                    <a:pt x="130463" y="437573"/>
                    <a:pt x="233218" y="875146"/>
                    <a:pt x="623454" y="1316182"/>
                  </a:cubicBezTo>
                  <a:cubicBezTo>
                    <a:pt x="1013690" y="1757218"/>
                    <a:pt x="2396836" y="2350654"/>
                    <a:pt x="2369127" y="2646218"/>
                  </a:cubicBezTo>
                  <a:cubicBezTo>
                    <a:pt x="2341418" y="2941782"/>
                    <a:pt x="852054" y="2854037"/>
                    <a:pt x="457200" y="3089564"/>
                  </a:cubicBezTo>
                  <a:cubicBezTo>
                    <a:pt x="62346" y="3325091"/>
                    <a:pt x="31173" y="3692236"/>
                    <a:pt x="0" y="4059382"/>
                  </a:cubicBezTo>
                </a:path>
              </a:pathLst>
            </a:custGeom>
            <a:gradFill flip="none" rotWithShape="1">
              <a:gsLst>
                <a:gs pos="89000">
                  <a:schemeClr val="bg1">
                    <a:lumMod val="85000"/>
                    <a:alpha val="79757"/>
                  </a:schemeClr>
                </a:gs>
                <a:gs pos="34000">
                  <a:srgbClr val="35978F"/>
                </a:gs>
                <a:gs pos="100000">
                  <a:srgbClr val="843C0C"/>
                </a:gs>
                <a:gs pos="100000">
                  <a:srgbClr val="DFC27D"/>
                </a:gs>
                <a:gs pos="100000">
                  <a:schemeClr val="tx1">
                    <a:lumMod val="75000"/>
                    <a:lumOff val="25000"/>
                  </a:schemeClr>
                </a:gs>
              </a:gsLst>
              <a:lin ang="5400000" scaled="1"/>
              <a:tileRect/>
            </a:gra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0AE45846-7BD1-9F43-9BEF-D182696062FF}"/>
                </a:ext>
              </a:extLst>
            </p:cNvPr>
            <p:cNvSpPr/>
            <p:nvPr/>
          </p:nvSpPr>
          <p:spPr>
            <a:xfrm flipH="1" flipV="1">
              <a:off x="4126745" y="3473291"/>
              <a:ext cx="6073796" cy="8231172"/>
            </a:xfrm>
            <a:custGeom>
              <a:avLst/>
              <a:gdLst>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78972 w 6073796"/>
                <a:gd name="connsiteY15" fmla="*/ 7474858 h 8113486"/>
                <a:gd name="connsiteX16" fmla="*/ 116115 w 6073796"/>
                <a:gd name="connsiteY16" fmla="*/ 7634515 h 8113486"/>
                <a:gd name="connsiteX17" fmla="*/ 43543 w 6073796"/>
                <a:gd name="connsiteY17" fmla="*/ 8113486 h 8113486"/>
                <a:gd name="connsiteX0" fmla="*/ 0 w 6073796"/>
                <a:gd name="connsiteY0" fmla="*/ 0 h 8113486"/>
                <a:gd name="connsiteX1" fmla="*/ 203200 w 6073796"/>
                <a:gd name="connsiteY1" fmla="*/ 1088572 h 8113486"/>
                <a:gd name="connsiteX2" fmla="*/ 609600 w 6073796"/>
                <a:gd name="connsiteY2" fmla="*/ 2133600 h 8113486"/>
                <a:gd name="connsiteX3" fmla="*/ 1988457 w 6073796"/>
                <a:gd name="connsiteY3" fmla="*/ 3338286 h 8113486"/>
                <a:gd name="connsiteX4" fmla="*/ 5065486 w 6073796"/>
                <a:gd name="connsiteY4" fmla="*/ 4513943 h 8113486"/>
                <a:gd name="connsiteX5" fmla="*/ 4717143 w 6073796"/>
                <a:gd name="connsiteY5" fmla="*/ 5007429 h 8113486"/>
                <a:gd name="connsiteX6" fmla="*/ 5602515 w 6073796"/>
                <a:gd name="connsiteY6" fmla="*/ 5428343 h 8113486"/>
                <a:gd name="connsiteX7" fmla="*/ 6008915 w 6073796"/>
                <a:gd name="connsiteY7" fmla="*/ 5660572 h 8113486"/>
                <a:gd name="connsiteX8" fmla="*/ 5994400 w 6073796"/>
                <a:gd name="connsiteY8" fmla="*/ 5892800 h 8113486"/>
                <a:gd name="connsiteX9" fmla="*/ 5254172 w 6073796"/>
                <a:gd name="connsiteY9" fmla="*/ 6212115 h 8113486"/>
                <a:gd name="connsiteX10" fmla="*/ 4630057 w 6073796"/>
                <a:gd name="connsiteY10" fmla="*/ 6444343 h 8113486"/>
                <a:gd name="connsiteX11" fmla="*/ 5573486 w 6073796"/>
                <a:gd name="connsiteY11" fmla="*/ 6865258 h 8113486"/>
                <a:gd name="connsiteX12" fmla="*/ 5210629 w 6073796"/>
                <a:gd name="connsiteY12" fmla="*/ 7024915 h 8113486"/>
                <a:gd name="connsiteX13" fmla="*/ 2191657 w 6073796"/>
                <a:gd name="connsiteY13" fmla="*/ 7286172 h 8113486"/>
                <a:gd name="connsiteX14" fmla="*/ 943429 w 6073796"/>
                <a:gd name="connsiteY14" fmla="*/ 7344229 h 8113486"/>
                <a:gd name="connsiteX15" fmla="*/ 459516 w 6073796"/>
                <a:gd name="connsiteY15" fmla="*/ 7397037 h 8113486"/>
                <a:gd name="connsiteX16" fmla="*/ 116115 w 6073796"/>
                <a:gd name="connsiteY16" fmla="*/ 7634515 h 8113486"/>
                <a:gd name="connsiteX17" fmla="*/ 43543 w 6073796"/>
                <a:gd name="connsiteY17" fmla="*/ 8113486 h 81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3796" h="8113486">
                  <a:moveTo>
                    <a:pt x="0" y="0"/>
                  </a:moveTo>
                  <a:cubicBezTo>
                    <a:pt x="50800" y="366486"/>
                    <a:pt x="101600" y="732972"/>
                    <a:pt x="203200" y="1088572"/>
                  </a:cubicBezTo>
                  <a:cubicBezTo>
                    <a:pt x="304800" y="1444172"/>
                    <a:pt x="312057" y="1758648"/>
                    <a:pt x="609600" y="2133600"/>
                  </a:cubicBezTo>
                  <a:cubicBezTo>
                    <a:pt x="907143" y="2508552"/>
                    <a:pt x="1245809" y="2941562"/>
                    <a:pt x="1988457" y="3338286"/>
                  </a:cubicBezTo>
                  <a:cubicBezTo>
                    <a:pt x="2731105" y="3735010"/>
                    <a:pt x="4610705" y="4235753"/>
                    <a:pt x="5065486" y="4513943"/>
                  </a:cubicBezTo>
                  <a:cubicBezTo>
                    <a:pt x="5520267" y="4792133"/>
                    <a:pt x="4627638" y="4855029"/>
                    <a:pt x="4717143" y="5007429"/>
                  </a:cubicBezTo>
                  <a:cubicBezTo>
                    <a:pt x="4806648" y="5159829"/>
                    <a:pt x="5387220" y="5319486"/>
                    <a:pt x="5602515" y="5428343"/>
                  </a:cubicBezTo>
                  <a:cubicBezTo>
                    <a:pt x="5817810" y="5537200"/>
                    <a:pt x="5943601" y="5583163"/>
                    <a:pt x="6008915" y="5660572"/>
                  </a:cubicBezTo>
                  <a:cubicBezTo>
                    <a:pt x="6074229" y="5737982"/>
                    <a:pt x="6120191" y="5800876"/>
                    <a:pt x="5994400" y="5892800"/>
                  </a:cubicBezTo>
                  <a:cubicBezTo>
                    <a:pt x="5868610" y="5984724"/>
                    <a:pt x="5481562" y="6120191"/>
                    <a:pt x="5254172" y="6212115"/>
                  </a:cubicBezTo>
                  <a:cubicBezTo>
                    <a:pt x="5026782" y="6304039"/>
                    <a:pt x="4576838" y="6335486"/>
                    <a:pt x="4630057" y="6444343"/>
                  </a:cubicBezTo>
                  <a:cubicBezTo>
                    <a:pt x="4683276" y="6553200"/>
                    <a:pt x="5476724" y="6768496"/>
                    <a:pt x="5573486" y="6865258"/>
                  </a:cubicBezTo>
                  <a:cubicBezTo>
                    <a:pt x="5670248" y="6962020"/>
                    <a:pt x="5774267" y="6954763"/>
                    <a:pt x="5210629" y="7024915"/>
                  </a:cubicBezTo>
                  <a:cubicBezTo>
                    <a:pt x="4646991" y="7095067"/>
                    <a:pt x="2902857" y="7232953"/>
                    <a:pt x="2191657" y="7286172"/>
                  </a:cubicBezTo>
                  <a:cubicBezTo>
                    <a:pt x="1480457" y="7339391"/>
                    <a:pt x="1232119" y="7325752"/>
                    <a:pt x="943429" y="7344229"/>
                  </a:cubicBezTo>
                  <a:cubicBezTo>
                    <a:pt x="654739" y="7362706"/>
                    <a:pt x="597402" y="7348656"/>
                    <a:pt x="459516" y="7397037"/>
                  </a:cubicBezTo>
                  <a:cubicBezTo>
                    <a:pt x="321630" y="7445418"/>
                    <a:pt x="188686" y="7528077"/>
                    <a:pt x="116115" y="7634515"/>
                  </a:cubicBezTo>
                  <a:cubicBezTo>
                    <a:pt x="43544" y="7740953"/>
                    <a:pt x="43543" y="7927219"/>
                    <a:pt x="43543" y="8113486"/>
                  </a:cubicBezTo>
                </a:path>
              </a:pathLst>
            </a:cu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9255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202B1F6-90A8-A34B-8FD3-35EF42E0D42C}"/>
              </a:ext>
            </a:extLst>
          </p:cNvPr>
          <p:cNvGrpSpPr/>
          <p:nvPr/>
        </p:nvGrpSpPr>
        <p:grpSpPr>
          <a:xfrm>
            <a:off x="3178370" y="9623101"/>
            <a:ext cx="14295907" cy="11645599"/>
            <a:chOff x="877287" y="4534269"/>
            <a:chExt cx="14295907" cy="11645599"/>
          </a:xfrm>
        </p:grpSpPr>
        <p:sp>
          <p:nvSpPr>
            <p:cNvPr id="11" name="Rectangle 10">
              <a:extLst>
                <a:ext uri="{FF2B5EF4-FFF2-40B4-BE49-F238E27FC236}">
                  <a16:creationId xmlns:a16="http://schemas.microsoft.com/office/drawing/2014/main" id="{0CDDD5E4-DEC7-E045-90FD-46756FF1BC41}"/>
                </a:ext>
              </a:extLst>
            </p:cNvPr>
            <p:cNvSpPr/>
            <p:nvPr/>
          </p:nvSpPr>
          <p:spPr>
            <a:xfrm>
              <a:off x="877287" y="4534269"/>
              <a:ext cx="14295907" cy="11645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58372AB-4FE9-41BD-9DC2-034598F4F2D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12665" y="4838734"/>
              <a:ext cx="14260529" cy="11075436"/>
            </a:xfrm>
            <a:prstGeom prst="rect">
              <a:avLst/>
            </a:prstGeom>
          </p:spPr>
        </p:pic>
      </p:grpSp>
      <p:sp>
        <p:nvSpPr>
          <p:cNvPr id="5" name="Rectangle: Rounded Corners 4">
            <a:extLst>
              <a:ext uri="{FF2B5EF4-FFF2-40B4-BE49-F238E27FC236}">
                <a16:creationId xmlns:a16="http://schemas.microsoft.com/office/drawing/2014/main" id="{906E3CB6-8F8A-49D3-8256-3F6CF13CC4CF}"/>
              </a:ext>
            </a:extLst>
          </p:cNvPr>
          <p:cNvSpPr/>
          <p:nvPr/>
        </p:nvSpPr>
        <p:spPr>
          <a:xfrm>
            <a:off x="4151006" y="17320339"/>
            <a:ext cx="1298448" cy="438912"/>
          </a:xfrm>
          <a:prstGeom prst="roundRect">
            <a:avLst>
              <a:gd name="adj" fmla="val 50000"/>
            </a:avLst>
          </a:prstGeom>
          <a:noFill/>
          <a:ln w="762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Rectangle: Rounded Corners 5">
            <a:extLst>
              <a:ext uri="{FF2B5EF4-FFF2-40B4-BE49-F238E27FC236}">
                <a16:creationId xmlns:a16="http://schemas.microsoft.com/office/drawing/2014/main" id="{91B2D011-C1B9-48E0-906D-58F80A03AC84}"/>
              </a:ext>
            </a:extLst>
          </p:cNvPr>
          <p:cNvSpPr/>
          <p:nvPr/>
        </p:nvSpPr>
        <p:spPr>
          <a:xfrm>
            <a:off x="4466474" y="19900471"/>
            <a:ext cx="1298448" cy="438912"/>
          </a:xfrm>
          <a:prstGeom prst="roundRect">
            <a:avLst>
              <a:gd name="adj" fmla="val 50000"/>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7" name="Picture 6">
            <a:extLst>
              <a:ext uri="{FF2B5EF4-FFF2-40B4-BE49-F238E27FC236}">
                <a16:creationId xmlns:a16="http://schemas.microsoft.com/office/drawing/2014/main" id="{F50F6710-53AB-408D-A324-1278B8DEB9D4}"/>
              </a:ext>
            </a:extLst>
          </p:cNvPr>
          <p:cNvPicPr>
            <a:picLocks noChangeAspect="1"/>
          </p:cNvPicPr>
          <p:nvPr/>
        </p:nvPicPr>
        <p:blipFill rotWithShape="1">
          <a:blip r:embed="rId5"/>
          <a:srcRect l="24861" t="15600" r="28972" b="12799"/>
          <a:stretch/>
        </p:blipFill>
        <p:spPr>
          <a:xfrm>
            <a:off x="13220331" y="21268699"/>
            <a:ext cx="3739779" cy="3412298"/>
          </a:xfrm>
          <a:prstGeom prst="rect">
            <a:avLst/>
          </a:prstGeom>
        </p:spPr>
      </p:pic>
      <p:sp>
        <p:nvSpPr>
          <p:cNvPr id="2" name="TextBox 1">
            <a:extLst>
              <a:ext uri="{FF2B5EF4-FFF2-40B4-BE49-F238E27FC236}">
                <a16:creationId xmlns:a16="http://schemas.microsoft.com/office/drawing/2014/main" id="{720A6D52-FDCD-44EA-AD76-40E85ECAA6DA}"/>
              </a:ext>
            </a:extLst>
          </p:cNvPr>
          <p:cNvSpPr txBox="1"/>
          <p:nvPr/>
        </p:nvSpPr>
        <p:spPr>
          <a:xfrm>
            <a:off x="13220331" y="24680999"/>
            <a:ext cx="3492879" cy="954107"/>
          </a:xfrm>
          <a:prstGeom prst="rect">
            <a:avLst/>
          </a:prstGeom>
          <a:noFill/>
        </p:spPr>
        <p:txBody>
          <a:bodyPr wrap="none" rtlCol="0">
            <a:spAutoFit/>
          </a:bodyPr>
          <a:lstStyle/>
          <a:p>
            <a:r>
              <a:rPr lang="en-US" sz="2800" dirty="0">
                <a:solidFill>
                  <a:schemeClr val="tx1">
                    <a:lumMod val="75000"/>
                    <a:lumOff val="25000"/>
                  </a:schemeClr>
                </a:solidFill>
              </a:rPr>
              <a:t>Source: Bywater-Reyes</a:t>
            </a:r>
          </a:p>
          <a:p>
            <a:r>
              <a:rPr lang="en-US" sz="2800" dirty="0">
                <a:solidFill>
                  <a:schemeClr val="tx1">
                    <a:lumMod val="75000"/>
                    <a:lumOff val="25000"/>
                  </a:schemeClr>
                </a:solidFill>
              </a:rPr>
              <a:t>et. al., 2018</a:t>
            </a:r>
          </a:p>
        </p:txBody>
      </p:sp>
      <p:pic>
        <p:nvPicPr>
          <p:cNvPr id="8" name="Picture 2" descr="https://andrewsforest.oregonstate.edu/sites/default/files/lter/images/hja/cd_abh/abh_021.jpg">
            <a:extLst>
              <a:ext uri="{FF2B5EF4-FFF2-40B4-BE49-F238E27FC236}">
                <a16:creationId xmlns:a16="http://schemas.microsoft.com/office/drawing/2014/main" id="{D938CF3C-D5D0-5C49-B4C7-D9ED637460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927" t="8977" r="30058" b="36806"/>
          <a:stretch/>
        </p:blipFill>
        <p:spPr bwMode="auto">
          <a:xfrm>
            <a:off x="26792663" y="12177152"/>
            <a:ext cx="6569593" cy="6575900"/>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descr="https://andrewsforest.oregonstate.edu/sites/default/files/lter/images/hja/cd_abh/abh_001.jpg">
            <a:extLst>
              <a:ext uri="{FF2B5EF4-FFF2-40B4-BE49-F238E27FC236}">
                <a16:creationId xmlns:a16="http://schemas.microsoft.com/office/drawing/2014/main" id="{4211A649-9BA1-C243-BC68-3D1BA98C83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082" r="622" b="13400"/>
          <a:stretch/>
        </p:blipFill>
        <p:spPr bwMode="auto">
          <a:xfrm>
            <a:off x="18663497" y="12177152"/>
            <a:ext cx="6576750" cy="6575900"/>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707CC19-3577-0443-BBE1-E61A8B4FF3D4}"/>
              </a:ext>
            </a:extLst>
          </p:cNvPr>
          <p:cNvSpPr txBox="1"/>
          <p:nvPr/>
        </p:nvSpPr>
        <p:spPr>
          <a:xfrm>
            <a:off x="3213747" y="7066833"/>
            <a:ext cx="28554805" cy="2123658"/>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Our samples come from a paired-watershed study in the H. J. Andrews LTER in the </a:t>
            </a:r>
          </a:p>
          <a:p>
            <a:r>
              <a:rPr lang="en-US" sz="6600" dirty="0">
                <a:solidFill>
                  <a:schemeClr val="tx1">
                    <a:lumMod val="65000"/>
                    <a:lumOff val="35000"/>
                  </a:schemeClr>
                </a:solidFill>
                <a:latin typeface="Impact" panose="020B0806030902050204" pitchFamily="34" charset="0"/>
              </a:rPr>
              <a:t>Oregon Cascades</a:t>
            </a:r>
          </a:p>
        </p:txBody>
      </p:sp>
      <p:sp>
        <p:nvSpPr>
          <p:cNvPr id="12" name="TextBox 11">
            <a:extLst>
              <a:ext uri="{FF2B5EF4-FFF2-40B4-BE49-F238E27FC236}">
                <a16:creationId xmlns:a16="http://schemas.microsoft.com/office/drawing/2014/main" id="{B107A09F-7874-064A-AE99-62E4A09B4F81}"/>
              </a:ext>
            </a:extLst>
          </p:cNvPr>
          <p:cNvSpPr txBox="1"/>
          <p:nvPr/>
        </p:nvSpPr>
        <p:spPr>
          <a:xfrm>
            <a:off x="3178368" y="21435609"/>
            <a:ext cx="10208116" cy="4832092"/>
          </a:xfrm>
          <a:prstGeom prst="rect">
            <a:avLst/>
          </a:prstGeom>
          <a:noFill/>
        </p:spPr>
        <p:txBody>
          <a:bodyPr wrap="square" rtlCol="0">
            <a:spAutoFit/>
          </a:bodyPr>
          <a:lstStyle/>
          <a:p>
            <a:r>
              <a:rPr lang="en-US" sz="4400" dirty="0">
                <a:solidFill>
                  <a:schemeClr val="tx1">
                    <a:lumMod val="50000"/>
                    <a:lumOff val="50000"/>
                  </a:schemeClr>
                </a:solidFill>
              </a:rPr>
              <a:t>The H. J. Andrews LTER sits in the </a:t>
            </a:r>
          </a:p>
          <a:p>
            <a:r>
              <a:rPr lang="en-US" sz="4400" dirty="0">
                <a:solidFill>
                  <a:schemeClr val="tx1">
                    <a:lumMod val="50000"/>
                    <a:lumOff val="50000"/>
                  </a:schemeClr>
                </a:solidFill>
              </a:rPr>
              <a:t>Oregon Cascades Mountains. There,</a:t>
            </a:r>
          </a:p>
          <a:p>
            <a:r>
              <a:rPr lang="en-US" sz="4400" dirty="0">
                <a:solidFill>
                  <a:schemeClr val="tx1">
                    <a:lumMod val="50000"/>
                    <a:lumOff val="50000"/>
                  </a:schemeClr>
                </a:solidFill>
              </a:rPr>
              <a:t>weathered volcanic rocks are the dominant </a:t>
            </a:r>
          </a:p>
          <a:p>
            <a:r>
              <a:rPr lang="en-US" sz="4400" dirty="0">
                <a:solidFill>
                  <a:schemeClr val="tx1">
                    <a:lumMod val="50000"/>
                    <a:lumOff val="50000"/>
                  </a:schemeClr>
                </a:solidFill>
              </a:rPr>
              <a:t>underlying geological feature. Lush forests </a:t>
            </a:r>
          </a:p>
          <a:p>
            <a:r>
              <a:rPr lang="en-US" sz="4400" dirty="0">
                <a:solidFill>
                  <a:schemeClr val="tx1">
                    <a:lumMod val="50000"/>
                    <a:lumOff val="50000"/>
                  </a:schemeClr>
                </a:solidFill>
              </a:rPr>
              <a:t>dominated by pines including Douglas-fir</a:t>
            </a:r>
          </a:p>
          <a:p>
            <a:r>
              <a:rPr lang="en-US" sz="4400" dirty="0">
                <a:solidFill>
                  <a:schemeClr val="tx1">
                    <a:lumMod val="50000"/>
                    <a:lumOff val="50000"/>
                  </a:schemeClr>
                </a:solidFill>
              </a:rPr>
              <a:t>(</a:t>
            </a:r>
            <a:r>
              <a:rPr lang="en-US" sz="4400" i="1" dirty="0" err="1">
                <a:solidFill>
                  <a:schemeClr val="tx1">
                    <a:lumMod val="50000"/>
                    <a:lumOff val="50000"/>
                  </a:schemeClr>
                </a:solidFill>
              </a:rPr>
              <a:t>Pseudotsuga</a:t>
            </a:r>
            <a:r>
              <a:rPr lang="en-US" sz="4400" i="1" dirty="0">
                <a:solidFill>
                  <a:schemeClr val="tx1">
                    <a:lumMod val="50000"/>
                    <a:lumOff val="50000"/>
                  </a:schemeClr>
                </a:solidFill>
              </a:rPr>
              <a:t> </a:t>
            </a:r>
            <a:r>
              <a:rPr lang="en-US" sz="4400" i="1" dirty="0" err="1">
                <a:solidFill>
                  <a:schemeClr val="tx1">
                    <a:lumMod val="50000"/>
                    <a:lumOff val="50000"/>
                  </a:schemeClr>
                </a:solidFill>
              </a:rPr>
              <a:t>menziessi</a:t>
            </a:r>
            <a:r>
              <a:rPr lang="en-US" sz="4400" dirty="0">
                <a:solidFill>
                  <a:schemeClr val="tx1">
                    <a:lumMod val="50000"/>
                    <a:lumOff val="50000"/>
                  </a:schemeClr>
                </a:solidFill>
              </a:rPr>
              <a:t>) cover most of the </a:t>
            </a:r>
          </a:p>
          <a:p>
            <a:r>
              <a:rPr lang="en-US" sz="4400" dirty="0">
                <a:solidFill>
                  <a:schemeClr val="tx1">
                    <a:lumMod val="50000"/>
                    <a:lumOff val="50000"/>
                  </a:schemeClr>
                </a:solidFill>
              </a:rPr>
              <a:t>landscape.</a:t>
            </a:r>
          </a:p>
        </p:txBody>
      </p:sp>
      <p:sp>
        <p:nvSpPr>
          <p:cNvPr id="13" name="TextBox 12">
            <a:extLst>
              <a:ext uri="{FF2B5EF4-FFF2-40B4-BE49-F238E27FC236}">
                <a16:creationId xmlns:a16="http://schemas.microsoft.com/office/drawing/2014/main" id="{5D68DD64-3B91-6D49-BB42-47FF89188E69}"/>
              </a:ext>
            </a:extLst>
          </p:cNvPr>
          <p:cNvSpPr txBox="1"/>
          <p:nvPr/>
        </p:nvSpPr>
        <p:spPr>
          <a:xfrm>
            <a:off x="19101727" y="19377517"/>
            <a:ext cx="14607006" cy="4955203"/>
          </a:xfrm>
          <a:prstGeom prst="rect">
            <a:avLst/>
          </a:prstGeom>
          <a:noFill/>
        </p:spPr>
        <p:txBody>
          <a:bodyPr wrap="square" rtlCol="0">
            <a:spAutoFit/>
          </a:bodyPr>
          <a:lstStyle/>
          <a:p>
            <a:r>
              <a:rPr lang="en-US" sz="4400" dirty="0">
                <a:solidFill>
                  <a:schemeClr val="tx1">
                    <a:lumMod val="50000"/>
                    <a:lumOff val="50000"/>
                  </a:schemeClr>
                </a:solidFill>
              </a:rPr>
              <a:t>In the summer of 1975, the 450+ year old forest on the steep slopes of the experimental </a:t>
            </a:r>
            <a:r>
              <a:rPr lang="en-US" sz="4800" b="1" dirty="0">
                <a:solidFill>
                  <a:schemeClr val="accent2">
                    <a:lumMod val="75000"/>
                  </a:schemeClr>
                </a:solidFill>
              </a:rPr>
              <a:t>Watershed 10 (WS10) </a:t>
            </a:r>
            <a:r>
              <a:rPr lang="en-US" sz="4400" dirty="0">
                <a:solidFill>
                  <a:schemeClr val="tx1">
                    <a:lumMod val="50000"/>
                    <a:lumOff val="50000"/>
                  </a:schemeClr>
                </a:solidFill>
              </a:rPr>
              <a:t>was completely removed to study the impacts of logging on </a:t>
            </a:r>
          </a:p>
          <a:p>
            <a:r>
              <a:rPr lang="en-US" sz="4400" b="1" dirty="0">
                <a:solidFill>
                  <a:schemeClr val="tx1">
                    <a:lumMod val="50000"/>
                    <a:lumOff val="50000"/>
                  </a:schemeClr>
                </a:solidFill>
              </a:rPr>
              <a:t>sediment yield and nutrient fluxes (i.e., N, P). </a:t>
            </a:r>
            <a:r>
              <a:rPr lang="en-US" sz="4400" dirty="0">
                <a:solidFill>
                  <a:schemeClr val="tx1">
                    <a:lumMod val="50000"/>
                    <a:lumOff val="50000"/>
                  </a:schemeClr>
                </a:solidFill>
              </a:rPr>
              <a:t>An adjacent watershed with similar elevation and underlying geology, </a:t>
            </a:r>
            <a:r>
              <a:rPr lang="en-US" sz="4800" b="1" dirty="0">
                <a:solidFill>
                  <a:srgbClr val="7030A0"/>
                </a:solidFill>
              </a:rPr>
              <a:t>Watershed 9 (WS09)</a:t>
            </a:r>
            <a:r>
              <a:rPr lang="en-US" sz="4800" dirty="0">
                <a:solidFill>
                  <a:srgbClr val="7030A0"/>
                </a:solidFill>
              </a:rPr>
              <a:t>,</a:t>
            </a:r>
            <a:r>
              <a:rPr lang="en-US" sz="4400" dirty="0">
                <a:solidFill>
                  <a:schemeClr val="tx1">
                    <a:lumMod val="50000"/>
                    <a:lumOff val="50000"/>
                  </a:schemeClr>
                </a:solidFill>
              </a:rPr>
              <a:t>was selected as a control watershed for this paired experiment. </a:t>
            </a:r>
            <a:endParaRPr lang="en-US" sz="4400" b="1" dirty="0">
              <a:solidFill>
                <a:srgbClr val="ED7D31"/>
              </a:solidFill>
            </a:endParaRPr>
          </a:p>
        </p:txBody>
      </p:sp>
      <p:sp>
        <p:nvSpPr>
          <p:cNvPr id="3" name="Rectangle 2">
            <a:extLst>
              <a:ext uri="{FF2B5EF4-FFF2-40B4-BE49-F238E27FC236}">
                <a16:creationId xmlns:a16="http://schemas.microsoft.com/office/drawing/2014/main" id="{596FD5E0-8D36-4C4F-B4F5-3FF1E89EA23F}"/>
              </a:ext>
            </a:extLst>
          </p:cNvPr>
          <p:cNvSpPr/>
          <p:nvPr/>
        </p:nvSpPr>
        <p:spPr>
          <a:xfrm>
            <a:off x="19203439" y="9970144"/>
            <a:ext cx="6682214" cy="1938992"/>
          </a:xfrm>
          <a:prstGeom prst="rect">
            <a:avLst/>
          </a:prstGeom>
        </p:spPr>
        <p:txBody>
          <a:bodyPr wrap="none">
            <a:spAutoFit/>
          </a:bodyPr>
          <a:lstStyle/>
          <a:p>
            <a:r>
              <a:rPr lang="en-US" sz="4800" b="1" dirty="0">
                <a:solidFill>
                  <a:schemeClr val="accent2">
                    <a:lumMod val="75000"/>
                  </a:schemeClr>
                </a:solidFill>
              </a:rPr>
              <a:t>Watershed 10 </a:t>
            </a:r>
            <a:r>
              <a:rPr lang="en-US" sz="4800" dirty="0">
                <a:solidFill>
                  <a:schemeClr val="accent2">
                    <a:lumMod val="75000"/>
                  </a:schemeClr>
                </a:solidFill>
              </a:rPr>
              <a:t>(WS10)</a:t>
            </a:r>
          </a:p>
          <a:p>
            <a:r>
              <a:rPr lang="en-US" sz="7200" b="1" dirty="0">
                <a:solidFill>
                  <a:schemeClr val="accent2">
                    <a:lumMod val="75000"/>
                  </a:schemeClr>
                </a:solidFill>
              </a:rPr>
              <a:t>before</a:t>
            </a:r>
            <a:r>
              <a:rPr lang="en-US" sz="4800" dirty="0">
                <a:solidFill>
                  <a:schemeClr val="accent2">
                    <a:lumMod val="75000"/>
                  </a:schemeClr>
                </a:solidFill>
              </a:rPr>
              <a:t> clear-cut 1975  </a:t>
            </a:r>
          </a:p>
        </p:txBody>
      </p:sp>
      <p:sp>
        <p:nvSpPr>
          <p:cNvPr id="15" name="Rectangle 14">
            <a:extLst>
              <a:ext uri="{FF2B5EF4-FFF2-40B4-BE49-F238E27FC236}">
                <a16:creationId xmlns:a16="http://schemas.microsoft.com/office/drawing/2014/main" id="{88200610-59FD-E146-88A2-88B232C00093}"/>
              </a:ext>
            </a:extLst>
          </p:cNvPr>
          <p:cNvSpPr/>
          <p:nvPr/>
        </p:nvSpPr>
        <p:spPr>
          <a:xfrm>
            <a:off x="27277322" y="9970144"/>
            <a:ext cx="6084743" cy="1938992"/>
          </a:xfrm>
          <a:prstGeom prst="rect">
            <a:avLst/>
          </a:prstGeom>
        </p:spPr>
        <p:txBody>
          <a:bodyPr wrap="none">
            <a:spAutoFit/>
          </a:bodyPr>
          <a:lstStyle/>
          <a:p>
            <a:r>
              <a:rPr lang="en-US" sz="4800" b="1" dirty="0">
                <a:solidFill>
                  <a:schemeClr val="accent2">
                    <a:lumMod val="75000"/>
                  </a:schemeClr>
                </a:solidFill>
              </a:rPr>
              <a:t>Watershed 10 </a:t>
            </a:r>
            <a:r>
              <a:rPr lang="en-US" sz="4800" dirty="0">
                <a:solidFill>
                  <a:schemeClr val="accent2">
                    <a:lumMod val="75000"/>
                  </a:schemeClr>
                </a:solidFill>
              </a:rPr>
              <a:t>(WS10)</a:t>
            </a:r>
          </a:p>
          <a:p>
            <a:r>
              <a:rPr lang="en-US" sz="7200" b="1" dirty="0">
                <a:solidFill>
                  <a:schemeClr val="accent2">
                    <a:lumMod val="75000"/>
                  </a:schemeClr>
                </a:solidFill>
              </a:rPr>
              <a:t>after</a:t>
            </a:r>
            <a:r>
              <a:rPr lang="en-US" sz="7200" dirty="0">
                <a:solidFill>
                  <a:schemeClr val="accent2">
                    <a:lumMod val="75000"/>
                  </a:schemeClr>
                </a:solidFill>
              </a:rPr>
              <a:t> </a:t>
            </a:r>
            <a:r>
              <a:rPr lang="en-US" sz="4800" dirty="0">
                <a:solidFill>
                  <a:schemeClr val="accent2">
                    <a:lumMod val="75000"/>
                  </a:schemeClr>
                </a:solidFill>
              </a:rPr>
              <a:t>clear-cut 1975  </a:t>
            </a:r>
          </a:p>
        </p:txBody>
      </p:sp>
      <p:sp>
        <p:nvSpPr>
          <p:cNvPr id="21" name="TextBox 20">
            <a:extLst>
              <a:ext uri="{FF2B5EF4-FFF2-40B4-BE49-F238E27FC236}">
                <a16:creationId xmlns:a16="http://schemas.microsoft.com/office/drawing/2014/main" id="{59AC1803-C1D7-864C-9E88-6B510084E095}"/>
              </a:ext>
            </a:extLst>
          </p:cNvPr>
          <p:cNvSpPr txBox="1"/>
          <p:nvPr/>
        </p:nvSpPr>
        <p:spPr>
          <a:xfrm>
            <a:off x="19254149" y="24794817"/>
            <a:ext cx="2246962" cy="523220"/>
          </a:xfrm>
          <a:prstGeom prst="rect">
            <a:avLst/>
          </a:prstGeom>
          <a:noFill/>
        </p:spPr>
        <p:txBody>
          <a:bodyPr wrap="none" rtlCol="0">
            <a:spAutoFit/>
          </a:bodyPr>
          <a:lstStyle/>
          <a:p>
            <a:r>
              <a:rPr lang="en-US" sz="2800" dirty="0"/>
              <a:t>Photo sources</a:t>
            </a:r>
          </a:p>
        </p:txBody>
      </p:sp>
    </p:spTree>
    <p:extLst>
      <p:ext uri="{BB962C8B-B14F-4D97-AF65-F5344CB8AC3E}">
        <p14:creationId xmlns:p14="http://schemas.microsoft.com/office/powerpoint/2010/main" val="160269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7F1A0A80-4E6E-4848-A0D8-A95CE862DE8B}"/>
              </a:ext>
            </a:extLst>
          </p:cNvPr>
          <p:cNvSpPr/>
          <p:nvPr/>
        </p:nvSpPr>
        <p:spPr>
          <a:xfrm rot="15884151" flipH="1">
            <a:off x="11167013" y="5210408"/>
            <a:ext cx="17967216" cy="19303805"/>
          </a:xfrm>
          <a:custGeom>
            <a:avLst/>
            <a:gdLst>
              <a:gd name="connsiteX0" fmla="*/ 2998883 w 10126780"/>
              <a:gd name="connsiteY0" fmla="*/ 0 h 10591634"/>
              <a:gd name="connsiteX1" fmla="*/ 3004740 w 10126780"/>
              <a:gd name="connsiteY1" fmla="*/ 4034 h 10591634"/>
              <a:gd name="connsiteX2" fmla="*/ 2854814 w 10126780"/>
              <a:gd name="connsiteY2" fmla="*/ 120701 h 10591634"/>
              <a:gd name="connsiteX3" fmla="*/ 942399 w 10126780"/>
              <a:gd name="connsiteY3" fmla="*/ 4295583 h 10591634"/>
              <a:gd name="connsiteX4" fmla="*/ 5703392 w 10126780"/>
              <a:gd name="connsiteY4" fmla="*/ 9505489 h 10591634"/>
              <a:gd name="connsiteX5" fmla="*/ 8731825 w 10126780"/>
              <a:gd name="connsiteY5" fmla="*/ 8315800 h 10591634"/>
              <a:gd name="connsiteX6" fmla="*/ 8812785 w 10126780"/>
              <a:gd name="connsiteY6" fmla="*/ 8239058 h 10591634"/>
              <a:gd name="connsiteX7" fmla="*/ 8476707 w 10126780"/>
              <a:gd name="connsiteY7" fmla="*/ 8007598 h 10591634"/>
              <a:gd name="connsiteX8" fmla="*/ 10079723 w 10126780"/>
              <a:gd name="connsiteY8" fmla="*/ 7446192 h 10591634"/>
              <a:gd name="connsiteX9" fmla="*/ 10126780 w 10126780"/>
              <a:gd name="connsiteY9" fmla="*/ 9144021 h 10591634"/>
              <a:gd name="connsiteX10" fmla="*/ 9755283 w 10126780"/>
              <a:gd name="connsiteY10" fmla="*/ 8888167 h 10591634"/>
              <a:gd name="connsiteX11" fmla="*/ 9601647 w 10126780"/>
              <a:gd name="connsiteY11" fmla="*/ 9043968 h 10591634"/>
              <a:gd name="connsiteX12" fmla="*/ 2481766 w 10126780"/>
              <a:gd name="connsiteY12" fmla="*/ 9574692 h 10591634"/>
              <a:gd name="connsiteX13" fmla="*/ 966422 w 10126780"/>
              <a:gd name="connsiteY13" fmla="*/ 1776858 h 10591634"/>
              <a:gd name="connsiteX14" fmla="*/ 2794865 w 10126780"/>
              <a:gd name="connsiteY14" fmla="*/ 107900 h 1059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6780" h="10591634">
                <a:moveTo>
                  <a:pt x="2998883" y="0"/>
                </a:moveTo>
                <a:lnTo>
                  <a:pt x="3004740" y="4034"/>
                </a:lnTo>
                <a:lnTo>
                  <a:pt x="2854814" y="120701"/>
                </a:lnTo>
                <a:cubicBezTo>
                  <a:pt x="1693860" y="1070790"/>
                  <a:pt x="942399" y="2587156"/>
                  <a:pt x="942399" y="4295583"/>
                </a:cubicBezTo>
                <a:cubicBezTo>
                  <a:pt x="942399" y="7172935"/>
                  <a:pt x="3073967" y="9505489"/>
                  <a:pt x="5703392" y="9505489"/>
                </a:cubicBezTo>
                <a:cubicBezTo>
                  <a:pt x="6853765" y="9505490"/>
                  <a:pt x="7908846" y="9059024"/>
                  <a:pt x="8731825" y="8315800"/>
                </a:cubicBezTo>
                <a:lnTo>
                  <a:pt x="8812785" y="8239058"/>
                </a:lnTo>
                <a:lnTo>
                  <a:pt x="8476707" y="8007598"/>
                </a:lnTo>
                <a:lnTo>
                  <a:pt x="10079723" y="7446192"/>
                </a:lnTo>
                <a:lnTo>
                  <a:pt x="10126780" y="9144021"/>
                </a:lnTo>
                <a:lnTo>
                  <a:pt x="9755283" y="8888167"/>
                </a:lnTo>
                <a:lnTo>
                  <a:pt x="9601647" y="9043968"/>
                </a:lnTo>
                <a:cubicBezTo>
                  <a:pt x="7729861" y="10853172"/>
                  <a:pt x="4748847" y="11136054"/>
                  <a:pt x="2481766" y="9574692"/>
                </a:cubicBezTo>
                <a:cubicBezTo>
                  <a:pt x="-97670" y="7798208"/>
                  <a:pt x="-776112" y="4306999"/>
                  <a:pt x="966422" y="1776858"/>
                </a:cubicBezTo>
                <a:cubicBezTo>
                  <a:pt x="1456510" y="1065256"/>
                  <a:pt x="2085904" y="505465"/>
                  <a:pt x="2794865" y="1079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8" descr="Shape&#10;&#10;Description automatically generated">
            <a:extLst>
              <a:ext uri="{FF2B5EF4-FFF2-40B4-BE49-F238E27FC236}">
                <a16:creationId xmlns:a16="http://schemas.microsoft.com/office/drawing/2014/main" id="{3EBDC030-7A28-1646-8729-0A7B623D30D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481213" y="20478964"/>
            <a:ext cx="13786850" cy="10622142"/>
          </a:xfrm>
          <a:prstGeom prst="rect">
            <a:avLst/>
          </a:prstGeom>
        </p:spPr>
      </p:pic>
      <p:grpSp>
        <p:nvGrpSpPr>
          <p:cNvPr id="38" name="Group 37">
            <a:extLst>
              <a:ext uri="{FF2B5EF4-FFF2-40B4-BE49-F238E27FC236}">
                <a16:creationId xmlns:a16="http://schemas.microsoft.com/office/drawing/2014/main" id="{6372A9F3-CEE0-8A40-8894-3952C1CF3151}"/>
              </a:ext>
            </a:extLst>
          </p:cNvPr>
          <p:cNvGrpSpPr/>
          <p:nvPr/>
        </p:nvGrpSpPr>
        <p:grpSpPr>
          <a:xfrm>
            <a:off x="18592954" y="5117754"/>
            <a:ext cx="4430564" cy="4897412"/>
            <a:chOff x="14984264" y="8272014"/>
            <a:chExt cx="6008058" cy="6644956"/>
          </a:xfrm>
        </p:grpSpPr>
        <p:pic>
          <p:nvPicPr>
            <p:cNvPr id="8" name="Picture 2" descr="https://andrewsforest.oregonstate.edu/sites/default/files/lter/images/hja/cd_abh/abh_003.jpg">
              <a:extLst>
                <a:ext uri="{FF2B5EF4-FFF2-40B4-BE49-F238E27FC236}">
                  <a16:creationId xmlns:a16="http://schemas.microsoft.com/office/drawing/2014/main" id="{64C74AAE-7313-554B-B123-ABCFDE664DE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783" t="23452" r="392" b="10883"/>
            <a:stretch/>
          </p:blipFill>
          <p:spPr bwMode="auto">
            <a:xfrm>
              <a:off x="16777182" y="10701829"/>
              <a:ext cx="4215140" cy="4215141"/>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DD8FAAD-22B6-324B-B09A-6E1A0266958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t="11098" b="16559"/>
            <a:stretch/>
          </p:blipFill>
          <p:spPr bwMode="auto">
            <a:xfrm>
              <a:off x="14984264" y="8272014"/>
              <a:ext cx="4211099" cy="4215140"/>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10" name="Picture 9" descr="https://andrewsforest.oregonstate.edu/sites/default/files/lter/images/hja/cd_abh/abh_010.jpg">
            <a:extLst>
              <a:ext uri="{FF2B5EF4-FFF2-40B4-BE49-F238E27FC236}">
                <a16:creationId xmlns:a16="http://schemas.microsoft.com/office/drawing/2014/main" id="{D1E11B78-87E5-8546-8677-BE78FFA7AA5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6" t="11258" b="26830"/>
          <a:stretch/>
        </p:blipFill>
        <p:spPr bwMode="auto">
          <a:xfrm>
            <a:off x="25095604" y="9955212"/>
            <a:ext cx="7090595" cy="7090598"/>
          </a:xfrm>
          <a:prstGeom prst="ellipse">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1E8C79B-52E8-9C4D-8728-ECD457AE828B}"/>
              </a:ext>
            </a:extLst>
          </p:cNvPr>
          <p:cNvSpPr/>
          <p:nvPr/>
        </p:nvSpPr>
        <p:spPr>
          <a:xfrm>
            <a:off x="13951042" y="4495813"/>
            <a:ext cx="5178982" cy="1938992"/>
          </a:xfrm>
          <a:prstGeom prst="rect">
            <a:avLst/>
          </a:prstGeom>
        </p:spPr>
        <p:txBody>
          <a:bodyPr wrap="none">
            <a:spAutoFit/>
          </a:bodyPr>
          <a:lstStyle/>
          <a:p>
            <a:r>
              <a:rPr lang="en-US" sz="4800" b="1" dirty="0">
                <a:solidFill>
                  <a:schemeClr val="accent2">
                    <a:lumMod val="75000"/>
                  </a:schemeClr>
                </a:solidFill>
              </a:rPr>
              <a:t>WS10</a:t>
            </a:r>
          </a:p>
          <a:p>
            <a:r>
              <a:rPr lang="en-US" sz="7200" b="1" dirty="0">
                <a:solidFill>
                  <a:schemeClr val="accent2">
                    <a:lumMod val="75000"/>
                  </a:schemeClr>
                </a:solidFill>
              </a:rPr>
              <a:t>Logged</a:t>
            </a:r>
            <a:r>
              <a:rPr lang="en-US" sz="4800" b="1" dirty="0">
                <a:solidFill>
                  <a:schemeClr val="accent2">
                    <a:lumMod val="75000"/>
                  </a:schemeClr>
                </a:solidFill>
              </a:rPr>
              <a:t> </a:t>
            </a:r>
            <a:r>
              <a:rPr lang="en-US" sz="4800" dirty="0">
                <a:solidFill>
                  <a:schemeClr val="accent2">
                    <a:lumMod val="75000"/>
                  </a:schemeClr>
                </a:solidFill>
              </a:rPr>
              <a:t>in 1975  </a:t>
            </a:r>
          </a:p>
        </p:txBody>
      </p:sp>
      <p:sp>
        <p:nvSpPr>
          <p:cNvPr id="14" name="Rectangle 13">
            <a:extLst>
              <a:ext uri="{FF2B5EF4-FFF2-40B4-BE49-F238E27FC236}">
                <a16:creationId xmlns:a16="http://schemas.microsoft.com/office/drawing/2014/main" id="{6F4BB608-6BAE-C84A-BB3F-84BCA15C9CA3}"/>
              </a:ext>
            </a:extLst>
          </p:cNvPr>
          <p:cNvSpPr/>
          <p:nvPr/>
        </p:nvSpPr>
        <p:spPr>
          <a:xfrm>
            <a:off x="25620312" y="17069520"/>
            <a:ext cx="6622133" cy="1938992"/>
          </a:xfrm>
          <a:prstGeom prst="rect">
            <a:avLst/>
          </a:prstGeom>
        </p:spPr>
        <p:txBody>
          <a:bodyPr wrap="none">
            <a:spAutoFit/>
          </a:bodyPr>
          <a:lstStyle/>
          <a:p>
            <a:pPr algn="ctr"/>
            <a:r>
              <a:rPr lang="en-US" sz="4800" b="1" dirty="0">
                <a:solidFill>
                  <a:schemeClr val="accent2">
                    <a:lumMod val="75000"/>
                  </a:schemeClr>
                </a:solidFill>
              </a:rPr>
              <a:t>Logged </a:t>
            </a:r>
            <a:r>
              <a:rPr lang="en-US" sz="4800" dirty="0">
                <a:solidFill>
                  <a:schemeClr val="accent2">
                    <a:lumMod val="75000"/>
                  </a:schemeClr>
                </a:solidFill>
              </a:rPr>
              <a:t>(WS10) after</a:t>
            </a:r>
          </a:p>
          <a:p>
            <a:pPr algn="ctr"/>
            <a:r>
              <a:rPr lang="en-US" sz="7200" b="1" dirty="0">
                <a:solidFill>
                  <a:schemeClr val="accent2">
                    <a:lumMod val="75000"/>
                  </a:schemeClr>
                </a:solidFill>
              </a:rPr>
              <a:t>Debris flow</a:t>
            </a:r>
            <a:r>
              <a:rPr lang="en-US" sz="7200" dirty="0">
                <a:solidFill>
                  <a:schemeClr val="accent2">
                    <a:lumMod val="75000"/>
                  </a:schemeClr>
                </a:solidFill>
              </a:rPr>
              <a:t> </a:t>
            </a:r>
            <a:r>
              <a:rPr lang="en-US" sz="4800" dirty="0">
                <a:solidFill>
                  <a:schemeClr val="accent2">
                    <a:lumMod val="75000"/>
                  </a:schemeClr>
                </a:solidFill>
              </a:rPr>
              <a:t>in 1986</a:t>
            </a:r>
          </a:p>
        </p:txBody>
      </p:sp>
      <p:sp>
        <p:nvSpPr>
          <p:cNvPr id="3" name="Plus 2">
            <a:extLst>
              <a:ext uri="{FF2B5EF4-FFF2-40B4-BE49-F238E27FC236}">
                <a16:creationId xmlns:a16="http://schemas.microsoft.com/office/drawing/2014/main" id="{D9F54041-9382-C642-B919-CA446FF14F79}"/>
              </a:ext>
            </a:extLst>
          </p:cNvPr>
          <p:cNvSpPr/>
          <p:nvPr/>
        </p:nvSpPr>
        <p:spPr>
          <a:xfrm>
            <a:off x="11411595" y="9397725"/>
            <a:ext cx="914400" cy="914400"/>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1AE8695D-471B-AC42-B58E-7B3738F4029B}"/>
              </a:ext>
            </a:extLst>
          </p:cNvPr>
          <p:cNvSpPr/>
          <p:nvPr/>
        </p:nvSpPr>
        <p:spPr>
          <a:xfrm>
            <a:off x="24521613" y="7954931"/>
            <a:ext cx="2122551" cy="2179303"/>
          </a:xfrm>
          <a:prstGeom prst="mathPlus">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9ECDA60-E9FA-8A4E-A344-B4058F9AF3E2}"/>
              </a:ext>
            </a:extLst>
          </p:cNvPr>
          <p:cNvSpPr txBox="1"/>
          <p:nvPr/>
        </p:nvSpPr>
        <p:spPr>
          <a:xfrm>
            <a:off x="23080129" y="22822098"/>
            <a:ext cx="2336537"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Slope </a:t>
            </a:r>
          </a:p>
          <a:p>
            <a:r>
              <a:rPr lang="en-US" sz="4000" dirty="0">
                <a:solidFill>
                  <a:schemeClr val="tx1">
                    <a:lumMod val="65000"/>
                    <a:lumOff val="35000"/>
                  </a:schemeClr>
                </a:solidFill>
                <a:latin typeface="Impact" panose="020B0806030902050204" pitchFamily="34" charset="0"/>
              </a:rPr>
              <a:t>variability</a:t>
            </a:r>
            <a:endParaRPr lang="en-US" sz="4000" baseline="30000" dirty="0">
              <a:solidFill>
                <a:schemeClr val="tx1">
                  <a:lumMod val="65000"/>
                  <a:lumOff val="35000"/>
                </a:schemeClr>
              </a:solidFill>
              <a:latin typeface="Impact" panose="020B0806030902050204" pitchFamily="34" charset="0"/>
            </a:endParaRPr>
          </a:p>
        </p:txBody>
      </p:sp>
      <p:sp>
        <p:nvSpPr>
          <p:cNvPr id="27" name="TextBox 26">
            <a:extLst>
              <a:ext uri="{FF2B5EF4-FFF2-40B4-BE49-F238E27FC236}">
                <a16:creationId xmlns:a16="http://schemas.microsoft.com/office/drawing/2014/main" id="{A161D428-9509-BD49-A005-2F15CD67E842}"/>
              </a:ext>
            </a:extLst>
          </p:cNvPr>
          <p:cNvSpPr txBox="1"/>
          <p:nvPr/>
        </p:nvSpPr>
        <p:spPr>
          <a:xfrm>
            <a:off x="18744781" y="29707330"/>
            <a:ext cx="2106346" cy="1323439"/>
          </a:xfrm>
          <a:prstGeom prst="rect">
            <a:avLst/>
          </a:prstGeom>
          <a:noFill/>
        </p:spPr>
        <p:txBody>
          <a:bodyPr wrap="none" rtlCol="0">
            <a:spAutoFit/>
          </a:bodyPr>
          <a:lstStyle/>
          <a:p>
            <a:r>
              <a:rPr lang="en-US" sz="4000" dirty="0">
                <a:solidFill>
                  <a:schemeClr val="tx1">
                    <a:lumMod val="65000"/>
                    <a:lumOff val="35000"/>
                  </a:schemeClr>
                </a:solidFill>
                <a:latin typeface="Impact" panose="020B0806030902050204" pitchFamily="34" charset="0"/>
              </a:rPr>
              <a:t>Land-use</a:t>
            </a:r>
          </a:p>
          <a:p>
            <a:r>
              <a:rPr lang="en-US" sz="4000" dirty="0">
                <a:solidFill>
                  <a:schemeClr val="tx1">
                    <a:lumMod val="65000"/>
                    <a:lumOff val="35000"/>
                  </a:schemeClr>
                </a:solidFill>
                <a:latin typeface="Impact" panose="020B0806030902050204" pitchFamily="34" charset="0"/>
              </a:rPr>
              <a:t>History</a:t>
            </a:r>
            <a:endParaRPr lang="en-US" sz="4000" baseline="30000" dirty="0">
              <a:solidFill>
                <a:schemeClr val="tx1">
                  <a:lumMod val="65000"/>
                  <a:lumOff val="35000"/>
                </a:schemeClr>
              </a:solidFill>
              <a:latin typeface="Impact" panose="020B0806030902050204" pitchFamily="34" charset="0"/>
            </a:endParaRPr>
          </a:p>
        </p:txBody>
      </p:sp>
      <p:sp>
        <p:nvSpPr>
          <p:cNvPr id="29" name="TextBox 28">
            <a:extLst>
              <a:ext uri="{FF2B5EF4-FFF2-40B4-BE49-F238E27FC236}">
                <a16:creationId xmlns:a16="http://schemas.microsoft.com/office/drawing/2014/main" id="{8DC149EA-136D-2646-82F5-E2A862B9EAA3}"/>
              </a:ext>
            </a:extLst>
          </p:cNvPr>
          <p:cNvSpPr txBox="1"/>
          <p:nvPr/>
        </p:nvSpPr>
        <p:spPr>
          <a:xfrm>
            <a:off x="5143619" y="22514321"/>
            <a:ext cx="4055919" cy="1938992"/>
          </a:xfrm>
          <a:prstGeom prst="rect">
            <a:avLst/>
          </a:prstGeom>
          <a:noFill/>
        </p:spPr>
        <p:txBody>
          <a:bodyPr wrap="none" rtlCol="0">
            <a:spAutoFit/>
          </a:bodyPr>
          <a:lstStyle/>
          <a:p>
            <a:r>
              <a:rPr lang="en-US" sz="6000" dirty="0">
                <a:solidFill>
                  <a:schemeClr val="tx1">
                    <a:lumMod val="65000"/>
                    <a:lumOff val="35000"/>
                  </a:schemeClr>
                </a:solidFill>
                <a:latin typeface="Impact" panose="020B0806030902050204" pitchFamily="34" charset="0"/>
              </a:rPr>
              <a:t>Disturbance</a:t>
            </a:r>
          </a:p>
          <a:p>
            <a:r>
              <a:rPr lang="en-US" sz="6000" dirty="0">
                <a:solidFill>
                  <a:schemeClr val="tx1">
                    <a:lumMod val="65000"/>
                    <a:lumOff val="35000"/>
                  </a:schemeClr>
                </a:solidFill>
                <a:latin typeface="Impact" panose="020B0806030902050204" pitchFamily="34" charset="0"/>
              </a:rPr>
              <a:t>Impacts (?!)</a:t>
            </a:r>
          </a:p>
        </p:txBody>
      </p:sp>
      <p:sp>
        <p:nvSpPr>
          <p:cNvPr id="32" name="TextBox 31">
            <a:extLst>
              <a:ext uri="{FF2B5EF4-FFF2-40B4-BE49-F238E27FC236}">
                <a16:creationId xmlns:a16="http://schemas.microsoft.com/office/drawing/2014/main" id="{465A93F9-A450-0A45-A569-7F15AED28D3F}"/>
              </a:ext>
            </a:extLst>
          </p:cNvPr>
          <p:cNvSpPr txBox="1"/>
          <p:nvPr/>
        </p:nvSpPr>
        <p:spPr>
          <a:xfrm>
            <a:off x="1796911" y="1751612"/>
            <a:ext cx="29825024" cy="1107996"/>
          </a:xfrm>
          <a:prstGeom prst="rect">
            <a:avLst/>
          </a:prstGeom>
          <a:noFill/>
        </p:spPr>
        <p:txBody>
          <a:bodyPr wrap="none" rtlCol="0">
            <a:spAutoFit/>
          </a:bodyPr>
          <a:lstStyle/>
          <a:p>
            <a:r>
              <a:rPr lang="en-US" sz="6600" dirty="0">
                <a:solidFill>
                  <a:schemeClr val="tx1">
                    <a:lumMod val="65000"/>
                    <a:lumOff val="35000"/>
                  </a:schemeClr>
                </a:solidFill>
                <a:latin typeface="Impact" panose="020B0806030902050204" pitchFamily="34" charset="0"/>
              </a:rPr>
              <a:t>We adjusted our conceptual model to account for the particularities of our study sites</a:t>
            </a:r>
          </a:p>
        </p:txBody>
      </p:sp>
      <p:grpSp>
        <p:nvGrpSpPr>
          <p:cNvPr id="39" name="Group 38">
            <a:extLst>
              <a:ext uri="{FF2B5EF4-FFF2-40B4-BE49-F238E27FC236}">
                <a16:creationId xmlns:a16="http://schemas.microsoft.com/office/drawing/2014/main" id="{A086E5A0-BFFF-DE4C-85C4-E0E1FE5DD2AA}"/>
              </a:ext>
            </a:extLst>
          </p:cNvPr>
          <p:cNvGrpSpPr/>
          <p:nvPr/>
        </p:nvGrpSpPr>
        <p:grpSpPr>
          <a:xfrm>
            <a:off x="2873797" y="9955212"/>
            <a:ext cx="8185446" cy="6054148"/>
            <a:chOff x="4595428" y="10922263"/>
            <a:chExt cx="8185446" cy="6054148"/>
          </a:xfrm>
        </p:grpSpPr>
        <p:grpSp>
          <p:nvGrpSpPr>
            <p:cNvPr id="33" name="Group 32">
              <a:extLst>
                <a:ext uri="{FF2B5EF4-FFF2-40B4-BE49-F238E27FC236}">
                  <a16:creationId xmlns:a16="http://schemas.microsoft.com/office/drawing/2014/main" id="{A78D3951-584C-D849-AB80-F8A6913BE050}"/>
                </a:ext>
              </a:extLst>
            </p:cNvPr>
            <p:cNvGrpSpPr/>
            <p:nvPr/>
          </p:nvGrpSpPr>
          <p:grpSpPr>
            <a:xfrm>
              <a:off x="4595428" y="10922263"/>
              <a:ext cx="8185446" cy="6054148"/>
              <a:chOff x="1657439" y="8737568"/>
              <a:chExt cx="8185446" cy="6054148"/>
            </a:xfrm>
          </p:grpSpPr>
          <p:pic>
            <p:nvPicPr>
              <p:cNvPr id="2" name="Graphic 1">
                <a:extLst>
                  <a:ext uri="{FF2B5EF4-FFF2-40B4-BE49-F238E27FC236}">
                    <a16:creationId xmlns:a16="http://schemas.microsoft.com/office/drawing/2014/main" id="{562DA134-85A2-0A48-B030-730338E5D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57439" y="8737568"/>
                <a:ext cx="8159509" cy="6054148"/>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5FD4ED10-D921-204F-B725-F20730FB03F8}"/>
                  </a:ext>
                </a:extLst>
              </p:cNvPr>
              <p:cNvPicPr>
                <a:picLocks noChangeAspect="1"/>
              </p:cNvPicPr>
              <p:nvPr/>
            </p:nvPicPr>
            <p:blipFill>
              <a:blip r:embed="rId11">
                <a:alphaModFix/>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23253" y="9515577"/>
                <a:ext cx="1575592" cy="1774658"/>
              </a:xfrm>
              <a:prstGeom prst="rect">
                <a:avLst/>
              </a:prstGeom>
            </p:spPr>
          </p:pic>
          <p:sp>
            <p:nvSpPr>
              <p:cNvPr id="25" name="TextBox 24">
                <a:extLst>
                  <a:ext uri="{FF2B5EF4-FFF2-40B4-BE49-F238E27FC236}">
                    <a16:creationId xmlns:a16="http://schemas.microsoft.com/office/drawing/2014/main" id="{38B3FB33-0089-6446-A81C-43D9106A70F4}"/>
                  </a:ext>
                </a:extLst>
              </p:cNvPr>
              <p:cNvSpPr txBox="1"/>
              <p:nvPr/>
            </p:nvSpPr>
            <p:spPr>
              <a:xfrm>
                <a:off x="7983080" y="11402192"/>
                <a:ext cx="1859805" cy="954107"/>
              </a:xfrm>
              <a:prstGeom prst="rect">
                <a:avLst/>
              </a:prstGeom>
              <a:solidFill>
                <a:schemeClr val="bg1"/>
              </a:solidFill>
            </p:spPr>
            <p:txBody>
              <a:bodyPr wrap="none" rtlCol="0">
                <a:spAutoFit/>
              </a:bodyPr>
              <a:lstStyle/>
              <a:p>
                <a:r>
                  <a:rPr lang="en-US" sz="2800" dirty="0">
                    <a:solidFill>
                      <a:schemeClr val="bg1">
                        <a:lumMod val="75000"/>
                      </a:schemeClr>
                    </a:solidFill>
                    <a:latin typeface="Impact" panose="020B0806030902050204" pitchFamily="34" charset="0"/>
                  </a:rPr>
                  <a:t>Underlying </a:t>
                </a:r>
              </a:p>
              <a:p>
                <a:r>
                  <a:rPr lang="en-US" sz="2800" dirty="0">
                    <a:solidFill>
                      <a:schemeClr val="bg1">
                        <a:lumMod val="75000"/>
                      </a:schemeClr>
                    </a:solidFill>
                    <a:latin typeface="Impact" panose="020B0806030902050204" pitchFamily="34" charset="0"/>
                  </a:rPr>
                  <a:t>geology</a:t>
                </a:r>
                <a:endParaRPr lang="en-US" sz="2800" baseline="30000" dirty="0">
                  <a:solidFill>
                    <a:schemeClr val="bg1">
                      <a:lumMod val="75000"/>
                    </a:schemeClr>
                  </a:solidFill>
                  <a:latin typeface="Impact" panose="020B0806030902050204" pitchFamily="34" charset="0"/>
                </a:endParaRPr>
              </a:p>
            </p:txBody>
          </p:sp>
        </p:grpSp>
        <p:sp>
          <p:nvSpPr>
            <p:cNvPr id="34" name="Rounded Rectangle 33">
              <a:extLst>
                <a:ext uri="{FF2B5EF4-FFF2-40B4-BE49-F238E27FC236}">
                  <a16:creationId xmlns:a16="http://schemas.microsoft.com/office/drawing/2014/main" id="{B95DFAD9-B92B-5F4E-9E02-4B53F5ACB2DE}"/>
                </a:ext>
              </a:extLst>
            </p:cNvPr>
            <p:cNvSpPr/>
            <p:nvPr/>
          </p:nvSpPr>
          <p:spPr>
            <a:xfrm>
              <a:off x="10831129" y="13489920"/>
              <a:ext cx="1859805" cy="1087466"/>
            </a:xfrm>
            <a:prstGeom prst="round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4F1E9376-7257-1E4E-B2F9-74219B74EA55}"/>
              </a:ext>
            </a:extLst>
          </p:cNvPr>
          <p:cNvSpPr txBox="1"/>
          <p:nvPr/>
        </p:nvSpPr>
        <p:spPr>
          <a:xfrm>
            <a:off x="12304940" y="18287646"/>
            <a:ext cx="3749012" cy="1938992"/>
          </a:xfrm>
          <a:prstGeom prst="rect">
            <a:avLst/>
          </a:prstGeom>
          <a:noFill/>
        </p:spPr>
        <p:txBody>
          <a:bodyPr wrap="square" rtlCol="0">
            <a:spAutoFit/>
          </a:bodyPr>
          <a:lstStyle/>
          <a:p>
            <a:r>
              <a:rPr lang="en-US" sz="6000" dirty="0">
                <a:solidFill>
                  <a:schemeClr val="tx1">
                    <a:lumMod val="65000"/>
                    <a:lumOff val="35000"/>
                  </a:schemeClr>
                </a:solidFill>
                <a:latin typeface="Impact" panose="020B0806030902050204" pitchFamily="34" charset="0"/>
              </a:rPr>
              <a:t>Sediment</a:t>
            </a:r>
          </a:p>
          <a:p>
            <a:r>
              <a:rPr lang="en-US" sz="6000" dirty="0">
                <a:solidFill>
                  <a:schemeClr val="tx1">
                    <a:lumMod val="65000"/>
                    <a:lumOff val="35000"/>
                  </a:schemeClr>
                </a:solidFill>
                <a:latin typeface="Impact" panose="020B0806030902050204" pitchFamily="34" charset="0"/>
              </a:rPr>
              <a:t>fluxes</a:t>
            </a:r>
          </a:p>
        </p:txBody>
      </p:sp>
      <p:sp>
        <p:nvSpPr>
          <p:cNvPr id="36" name="TextBox 35">
            <a:extLst>
              <a:ext uri="{FF2B5EF4-FFF2-40B4-BE49-F238E27FC236}">
                <a16:creationId xmlns:a16="http://schemas.microsoft.com/office/drawing/2014/main" id="{E8221F37-1FA4-FF4A-B917-09EFBE412CCF}"/>
              </a:ext>
            </a:extLst>
          </p:cNvPr>
          <p:cNvSpPr txBox="1"/>
          <p:nvPr/>
        </p:nvSpPr>
        <p:spPr>
          <a:xfrm>
            <a:off x="18564441" y="18234116"/>
            <a:ext cx="3749012" cy="1938992"/>
          </a:xfrm>
          <a:prstGeom prst="rect">
            <a:avLst/>
          </a:prstGeom>
          <a:noFill/>
        </p:spPr>
        <p:txBody>
          <a:bodyPr wrap="square" rtlCol="0">
            <a:spAutoFit/>
          </a:bodyPr>
          <a:lstStyle/>
          <a:p>
            <a:r>
              <a:rPr lang="en-US" sz="6000" dirty="0">
                <a:solidFill>
                  <a:srgbClr val="35978F"/>
                </a:solidFill>
                <a:latin typeface="Impact" panose="020B0806030902050204" pitchFamily="34" charset="0"/>
              </a:rPr>
              <a:t>Carbon</a:t>
            </a:r>
          </a:p>
          <a:p>
            <a:r>
              <a:rPr lang="en-US" sz="6000" dirty="0">
                <a:solidFill>
                  <a:srgbClr val="35978F"/>
                </a:solidFill>
                <a:latin typeface="Impact" panose="020B0806030902050204" pitchFamily="34" charset="0"/>
              </a:rPr>
              <a:t>fluxes</a:t>
            </a:r>
          </a:p>
        </p:txBody>
      </p:sp>
      <p:sp>
        <p:nvSpPr>
          <p:cNvPr id="37" name="Left-Right Arrow 36">
            <a:extLst>
              <a:ext uri="{FF2B5EF4-FFF2-40B4-BE49-F238E27FC236}">
                <a16:creationId xmlns:a16="http://schemas.microsoft.com/office/drawing/2014/main" id="{63718DC9-5A02-E748-B522-15F0466243D6}"/>
              </a:ext>
            </a:extLst>
          </p:cNvPr>
          <p:cNvSpPr/>
          <p:nvPr/>
        </p:nvSpPr>
        <p:spPr>
          <a:xfrm>
            <a:off x="15388442" y="18541892"/>
            <a:ext cx="2923817" cy="1323439"/>
          </a:xfrm>
          <a:prstGeom prst="leftRightArrow">
            <a:avLst/>
          </a:prstGeom>
          <a:gradFill flip="none" rotWithShape="1">
            <a:gsLst>
              <a:gs pos="0">
                <a:srgbClr val="35978F"/>
              </a:gs>
              <a:gs pos="50000">
                <a:srgbClr val="FFFFFF"/>
              </a:gs>
              <a:gs pos="100000">
                <a:srgbClr val="42424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D33D328-890C-B844-A34B-731488AE5DB5}"/>
              </a:ext>
            </a:extLst>
          </p:cNvPr>
          <p:cNvSpPr/>
          <p:nvPr/>
        </p:nvSpPr>
        <p:spPr>
          <a:xfrm>
            <a:off x="13806308" y="7654256"/>
            <a:ext cx="5996450" cy="2677656"/>
          </a:xfrm>
          <a:prstGeom prst="rect">
            <a:avLst/>
          </a:prstGeom>
        </p:spPr>
        <p:txBody>
          <a:bodyPr wrap="none">
            <a:spAutoFit/>
          </a:bodyPr>
          <a:lstStyle/>
          <a:p>
            <a:r>
              <a:rPr lang="en-US" sz="4800" b="1" dirty="0">
                <a:solidFill>
                  <a:srgbClr val="7030A0"/>
                </a:solidFill>
              </a:rPr>
              <a:t>WS09</a:t>
            </a:r>
            <a:endParaRPr lang="en-US" sz="4800" dirty="0">
              <a:solidFill>
                <a:srgbClr val="7030A0"/>
              </a:solidFill>
            </a:endParaRPr>
          </a:p>
          <a:p>
            <a:r>
              <a:rPr lang="en-US" sz="7200" b="1" dirty="0">
                <a:solidFill>
                  <a:srgbClr val="7030A0"/>
                </a:solidFill>
              </a:rPr>
              <a:t>Old-growth</a:t>
            </a:r>
            <a:endParaRPr lang="en-US" sz="4800" dirty="0">
              <a:solidFill>
                <a:srgbClr val="7030A0"/>
              </a:solidFill>
            </a:endParaRPr>
          </a:p>
          <a:p>
            <a:r>
              <a:rPr lang="en-US" sz="4800" dirty="0">
                <a:solidFill>
                  <a:srgbClr val="7030A0"/>
                </a:solidFill>
              </a:rPr>
              <a:t>450-year-old c.a. 1975  </a:t>
            </a:r>
          </a:p>
        </p:txBody>
      </p:sp>
      <p:sp>
        <p:nvSpPr>
          <p:cNvPr id="42" name="TextBox 41">
            <a:extLst>
              <a:ext uri="{FF2B5EF4-FFF2-40B4-BE49-F238E27FC236}">
                <a16:creationId xmlns:a16="http://schemas.microsoft.com/office/drawing/2014/main" id="{18B252B7-B180-5049-9D37-093A04A10B1C}"/>
              </a:ext>
            </a:extLst>
          </p:cNvPr>
          <p:cNvSpPr txBox="1"/>
          <p:nvPr/>
        </p:nvSpPr>
        <p:spPr>
          <a:xfrm>
            <a:off x="1843812" y="16245388"/>
            <a:ext cx="10158276" cy="2246769"/>
          </a:xfrm>
          <a:prstGeom prst="rect">
            <a:avLst/>
          </a:prstGeom>
          <a:noFill/>
        </p:spPr>
        <p:txBody>
          <a:bodyPr wrap="square" rtlCol="0">
            <a:spAutoFit/>
          </a:bodyPr>
          <a:lstStyle/>
          <a:p>
            <a:r>
              <a:rPr lang="en-US" sz="4400" dirty="0">
                <a:solidFill>
                  <a:schemeClr val="tx1">
                    <a:lumMod val="50000"/>
                    <a:lumOff val="50000"/>
                  </a:schemeClr>
                </a:solidFill>
              </a:rPr>
              <a:t>The underlying geology of both </a:t>
            </a:r>
            <a:r>
              <a:rPr lang="en-US" sz="4800" b="1" dirty="0">
                <a:solidFill>
                  <a:schemeClr val="accent2">
                    <a:lumMod val="75000"/>
                  </a:schemeClr>
                </a:solidFill>
              </a:rPr>
              <a:t>Watershed 10 (WS10) </a:t>
            </a:r>
            <a:r>
              <a:rPr lang="en-US" sz="4400" dirty="0">
                <a:solidFill>
                  <a:schemeClr val="tx1">
                    <a:lumMod val="50000"/>
                    <a:lumOff val="50000"/>
                  </a:schemeClr>
                </a:solidFill>
              </a:rPr>
              <a:t>and </a:t>
            </a:r>
            <a:r>
              <a:rPr lang="en-US" sz="4800" b="1" dirty="0">
                <a:solidFill>
                  <a:srgbClr val="7030A0"/>
                </a:solidFill>
              </a:rPr>
              <a:t>Watershed 9 (WS09) </a:t>
            </a:r>
            <a:r>
              <a:rPr lang="en-US" sz="4400" dirty="0">
                <a:solidFill>
                  <a:schemeClr val="bg1">
                    <a:lumMod val="50000"/>
                  </a:schemeClr>
                </a:solidFill>
              </a:rPr>
              <a:t>was similar (i.e., weathered volcaniclastics)</a:t>
            </a:r>
            <a:endParaRPr lang="en-US" sz="4400" b="1" dirty="0">
              <a:solidFill>
                <a:srgbClr val="ED7D31"/>
              </a:solidFill>
            </a:endParaRPr>
          </a:p>
        </p:txBody>
      </p:sp>
      <p:sp>
        <p:nvSpPr>
          <p:cNvPr id="45" name="TextBox 44">
            <a:extLst>
              <a:ext uri="{FF2B5EF4-FFF2-40B4-BE49-F238E27FC236}">
                <a16:creationId xmlns:a16="http://schemas.microsoft.com/office/drawing/2014/main" id="{596E440D-EBEA-9741-B27C-47630A0EB239}"/>
              </a:ext>
            </a:extLst>
          </p:cNvPr>
          <p:cNvSpPr txBox="1"/>
          <p:nvPr/>
        </p:nvSpPr>
        <p:spPr>
          <a:xfrm>
            <a:off x="22313453" y="4375162"/>
            <a:ext cx="8262672" cy="2185214"/>
          </a:xfrm>
          <a:prstGeom prst="rect">
            <a:avLst/>
          </a:prstGeom>
          <a:noFill/>
        </p:spPr>
        <p:txBody>
          <a:bodyPr wrap="square" rtlCol="0">
            <a:spAutoFit/>
          </a:bodyPr>
          <a:lstStyle/>
          <a:p>
            <a:r>
              <a:rPr lang="en-US" sz="4400" dirty="0">
                <a:solidFill>
                  <a:schemeClr val="tx1">
                    <a:lumMod val="50000"/>
                    <a:lumOff val="50000"/>
                  </a:schemeClr>
                </a:solidFill>
              </a:rPr>
              <a:t>We compared </a:t>
            </a:r>
            <a:r>
              <a:rPr lang="en-US" sz="4800" b="1" dirty="0">
                <a:solidFill>
                  <a:schemeClr val="accent2">
                    <a:lumMod val="75000"/>
                  </a:schemeClr>
                </a:solidFill>
              </a:rPr>
              <a:t>Logged </a:t>
            </a:r>
            <a:r>
              <a:rPr lang="en-US" sz="4400" dirty="0">
                <a:solidFill>
                  <a:schemeClr val="tx1">
                    <a:lumMod val="50000"/>
                    <a:lumOff val="50000"/>
                  </a:schemeClr>
                </a:solidFill>
              </a:rPr>
              <a:t>and </a:t>
            </a:r>
            <a:r>
              <a:rPr lang="en-US" sz="4800" b="1" dirty="0">
                <a:solidFill>
                  <a:srgbClr val="7030A0"/>
                </a:solidFill>
              </a:rPr>
              <a:t>Old-growth </a:t>
            </a:r>
            <a:r>
              <a:rPr lang="en-US" sz="4000" dirty="0">
                <a:solidFill>
                  <a:schemeClr val="bg1">
                    <a:lumMod val="50000"/>
                  </a:schemeClr>
                </a:solidFill>
              </a:rPr>
              <a:t>to include the paired nature of the original experiment.</a:t>
            </a:r>
            <a:endParaRPr lang="en-US" sz="4400" b="1" dirty="0">
              <a:solidFill>
                <a:srgbClr val="ED7D31"/>
              </a:solidFill>
            </a:endParaRPr>
          </a:p>
        </p:txBody>
      </p:sp>
      <p:sp>
        <p:nvSpPr>
          <p:cNvPr id="46" name="TextBox 45">
            <a:extLst>
              <a:ext uri="{FF2B5EF4-FFF2-40B4-BE49-F238E27FC236}">
                <a16:creationId xmlns:a16="http://schemas.microsoft.com/office/drawing/2014/main" id="{4360CC6D-8F95-3440-BF12-DDAA3E46F962}"/>
              </a:ext>
            </a:extLst>
          </p:cNvPr>
          <p:cNvSpPr txBox="1"/>
          <p:nvPr/>
        </p:nvSpPr>
        <p:spPr>
          <a:xfrm>
            <a:off x="26417724" y="19440860"/>
            <a:ext cx="8598417" cy="2923877"/>
          </a:xfrm>
          <a:prstGeom prst="rect">
            <a:avLst/>
          </a:prstGeom>
          <a:noFill/>
        </p:spPr>
        <p:txBody>
          <a:bodyPr wrap="square" rtlCol="0">
            <a:spAutoFit/>
          </a:bodyPr>
          <a:lstStyle/>
          <a:p>
            <a:r>
              <a:rPr lang="en-US" sz="4400" dirty="0">
                <a:solidFill>
                  <a:schemeClr val="tx1">
                    <a:lumMod val="50000"/>
                    <a:lumOff val="50000"/>
                  </a:schemeClr>
                </a:solidFill>
              </a:rPr>
              <a:t>We had to account for the role of a debris flow in  </a:t>
            </a:r>
            <a:r>
              <a:rPr lang="en-US" sz="4800" b="1" dirty="0">
                <a:solidFill>
                  <a:schemeClr val="accent2">
                    <a:lumMod val="75000"/>
                  </a:schemeClr>
                </a:solidFill>
              </a:rPr>
              <a:t>Logged (WS10) </a:t>
            </a:r>
            <a:r>
              <a:rPr lang="en-US" sz="4400" dirty="0">
                <a:solidFill>
                  <a:schemeClr val="tx1">
                    <a:lumMod val="50000"/>
                    <a:lumOff val="50000"/>
                  </a:schemeClr>
                </a:solidFill>
              </a:rPr>
              <a:t>and find a proxy for the recovery from that impact over time. </a:t>
            </a:r>
            <a:endParaRPr lang="en-US" sz="4400" b="1" dirty="0">
              <a:solidFill>
                <a:srgbClr val="ED7D31"/>
              </a:solidFill>
            </a:endParaRPr>
          </a:p>
        </p:txBody>
      </p:sp>
      <p:sp>
        <p:nvSpPr>
          <p:cNvPr id="47" name="TextBox 46">
            <a:extLst>
              <a:ext uri="{FF2B5EF4-FFF2-40B4-BE49-F238E27FC236}">
                <a16:creationId xmlns:a16="http://schemas.microsoft.com/office/drawing/2014/main" id="{87A15F76-D0D7-A74E-800E-95210CF6A35A}"/>
              </a:ext>
            </a:extLst>
          </p:cNvPr>
          <p:cNvSpPr txBox="1"/>
          <p:nvPr/>
        </p:nvSpPr>
        <p:spPr>
          <a:xfrm>
            <a:off x="23023518" y="24657833"/>
            <a:ext cx="8598417" cy="3046988"/>
          </a:xfrm>
          <a:prstGeom prst="rect">
            <a:avLst/>
          </a:prstGeom>
          <a:noFill/>
        </p:spPr>
        <p:txBody>
          <a:bodyPr wrap="square" rtlCol="0">
            <a:spAutoFit/>
          </a:bodyPr>
          <a:lstStyle/>
          <a:p>
            <a:r>
              <a:rPr lang="en-US" sz="4400" dirty="0">
                <a:solidFill>
                  <a:schemeClr val="tx1">
                    <a:lumMod val="50000"/>
                    <a:lumOff val="50000"/>
                  </a:schemeClr>
                </a:solidFill>
              </a:rPr>
              <a:t>Additionally, the </a:t>
            </a:r>
            <a:r>
              <a:rPr lang="en-US" sz="4800" b="1" dirty="0">
                <a:solidFill>
                  <a:schemeClr val="accent2">
                    <a:lumMod val="75000"/>
                  </a:schemeClr>
                </a:solidFill>
              </a:rPr>
              <a:t>Logged (WS10) site</a:t>
            </a:r>
            <a:r>
              <a:rPr lang="en-US" sz="4400" dirty="0">
                <a:solidFill>
                  <a:schemeClr val="tx1">
                    <a:lumMod val="50000"/>
                    <a:lumOff val="50000"/>
                  </a:schemeClr>
                </a:solidFill>
              </a:rPr>
              <a:t> has significantly higher slope variability than the </a:t>
            </a:r>
            <a:r>
              <a:rPr lang="en-US" sz="4800" b="1" dirty="0">
                <a:solidFill>
                  <a:srgbClr val="7030A0"/>
                </a:solidFill>
              </a:rPr>
              <a:t>Old-growth (WS09) site</a:t>
            </a:r>
            <a:r>
              <a:rPr lang="en-US" sz="4400" dirty="0">
                <a:solidFill>
                  <a:schemeClr val="tx1">
                    <a:lumMod val="50000"/>
                    <a:lumOff val="50000"/>
                  </a:schemeClr>
                </a:solidFill>
              </a:rPr>
              <a:t>. </a:t>
            </a:r>
            <a:endParaRPr lang="en-US" sz="4400" b="1" dirty="0">
              <a:solidFill>
                <a:srgbClr val="ED7D31"/>
              </a:solidFill>
            </a:endParaRPr>
          </a:p>
        </p:txBody>
      </p:sp>
    </p:spTree>
    <p:extLst>
      <p:ext uri="{BB962C8B-B14F-4D97-AF65-F5344CB8AC3E}">
        <p14:creationId xmlns:p14="http://schemas.microsoft.com/office/powerpoint/2010/main" val="124658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D9E38A8B-F208-9E46-BDEA-0D5ADCB1D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889" y="10195175"/>
            <a:ext cx="17950575" cy="11339623"/>
          </a:xfrm>
          <a:prstGeom prst="rect">
            <a:avLst/>
          </a:prstGeom>
        </p:spPr>
      </p:pic>
      <p:pic>
        <p:nvPicPr>
          <p:cNvPr id="7" name="Picture 6" descr="Chart, bubble chart&#10;&#10;Description automatically generated">
            <a:extLst>
              <a:ext uri="{FF2B5EF4-FFF2-40B4-BE49-F238E27FC236}">
                <a16:creationId xmlns:a16="http://schemas.microsoft.com/office/drawing/2014/main" id="{79C6EEEA-AF2B-9F4B-A0C0-EFDAD4D57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4455" y="13441515"/>
            <a:ext cx="4296662" cy="4204591"/>
          </a:xfrm>
          <a:prstGeom prst="rect">
            <a:avLst/>
          </a:prstGeom>
        </p:spPr>
      </p:pic>
      <p:pic>
        <p:nvPicPr>
          <p:cNvPr id="6" name="Picture 5" descr="Icon&#10;&#10;Description automatically generated">
            <a:extLst>
              <a:ext uri="{FF2B5EF4-FFF2-40B4-BE49-F238E27FC236}">
                <a16:creationId xmlns:a16="http://schemas.microsoft.com/office/drawing/2014/main" id="{F39A9602-5BC3-0F4F-984A-36B8E28808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83373" y="20373024"/>
            <a:ext cx="5737893" cy="3071244"/>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E53B7847-92B9-EF4A-8963-8CA48CC263AD}"/>
              </a:ext>
            </a:extLst>
          </p:cNvPr>
          <p:cNvSpPr txBox="1"/>
          <p:nvPr/>
        </p:nvSpPr>
        <p:spPr>
          <a:xfrm>
            <a:off x="1626000" y="7010719"/>
            <a:ext cx="34834021" cy="2123658"/>
          </a:xfrm>
          <a:prstGeom prst="rect">
            <a:avLst/>
          </a:prstGeom>
          <a:noFill/>
        </p:spPr>
        <p:txBody>
          <a:bodyPr wrap="square" rtlCol="0">
            <a:spAutoFit/>
          </a:bodyPr>
          <a:lstStyle/>
          <a:p>
            <a:r>
              <a:rPr lang="en-US" sz="6600" dirty="0">
                <a:solidFill>
                  <a:schemeClr val="tx1">
                    <a:lumMod val="65000"/>
                    <a:lumOff val="35000"/>
                  </a:schemeClr>
                </a:solidFill>
                <a:latin typeface="Impact" panose="020B0806030902050204" pitchFamily="34" charset="0"/>
              </a:rPr>
              <a:t>The heterogeneity of particle sources adds complexity to understanding what controls the </a:t>
            </a:r>
            <a:r>
              <a:rPr lang="en-US" sz="6600" dirty="0">
                <a:solidFill>
                  <a:srgbClr val="009193"/>
                </a:solidFill>
                <a:latin typeface="Impact" panose="020B0806030902050204" pitchFamily="34" charset="0"/>
              </a:rPr>
              <a:t>organic carbon content </a:t>
            </a:r>
            <a:r>
              <a:rPr lang="en-US" sz="6600" dirty="0">
                <a:solidFill>
                  <a:schemeClr val="tx1">
                    <a:lumMod val="65000"/>
                    <a:lumOff val="35000"/>
                  </a:schemeClr>
                </a:solidFill>
                <a:latin typeface="Impact" panose="020B0806030902050204" pitchFamily="34" charset="0"/>
              </a:rPr>
              <a:t>of suspended sediments in headwaters</a:t>
            </a:r>
          </a:p>
        </p:txBody>
      </p:sp>
      <p:sp>
        <p:nvSpPr>
          <p:cNvPr id="11" name="TextBox 10">
            <a:extLst>
              <a:ext uri="{FF2B5EF4-FFF2-40B4-BE49-F238E27FC236}">
                <a16:creationId xmlns:a16="http://schemas.microsoft.com/office/drawing/2014/main" id="{31597CB7-1E58-174D-A668-E90CBC88ED31}"/>
              </a:ext>
            </a:extLst>
          </p:cNvPr>
          <p:cNvSpPr txBox="1"/>
          <p:nvPr/>
        </p:nvSpPr>
        <p:spPr>
          <a:xfrm>
            <a:off x="1655320" y="15605024"/>
            <a:ext cx="1994457" cy="144655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Stream</a:t>
            </a:r>
          </a:p>
          <a:p>
            <a:r>
              <a:rPr lang="en-US" sz="4400" dirty="0"/>
              <a:t>channel</a:t>
            </a:r>
          </a:p>
        </p:txBody>
      </p:sp>
      <p:sp>
        <p:nvSpPr>
          <p:cNvPr id="12" name="Left Brace 11">
            <a:extLst>
              <a:ext uri="{FF2B5EF4-FFF2-40B4-BE49-F238E27FC236}">
                <a16:creationId xmlns:a16="http://schemas.microsoft.com/office/drawing/2014/main" id="{56BF7ADC-0402-954A-9E8C-85EBD2986932}"/>
              </a:ext>
            </a:extLst>
          </p:cNvPr>
          <p:cNvSpPr/>
          <p:nvPr/>
        </p:nvSpPr>
        <p:spPr>
          <a:xfrm>
            <a:off x="4103648" y="12406784"/>
            <a:ext cx="475314" cy="2446874"/>
          </a:xfrm>
          <a:prstGeom prst="leftBrac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400"/>
          </a:p>
        </p:txBody>
      </p:sp>
      <p:sp>
        <p:nvSpPr>
          <p:cNvPr id="13" name="TextBox 12">
            <a:extLst>
              <a:ext uri="{FF2B5EF4-FFF2-40B4-BE49-F238E27FC236}">
                <a16:creationId xmlns:a16="http://schemas.microsoft.com/office/drawing/2014/main" id="{BAC3776F-768E-5F44-894E-F723930499FD}"/>
              </a:ext>
            </a:extLst>
          </p:cNvPr>
          <p:cNvSpPr txBox="1"/>
          <p:nvPr/>
        </p:nvSpPr>
        <p:spPr>
          <a:xfrm>
            <a:off x="1628940" y="13245500"/>
            <a:ext cx="2151551" cy="769441"/>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Hillslope</a:t>
            </a:r>
          </a:p>
        </p:txBody>
      </p:sp>
      <p:sp>
        <p:nvSpPr>
          <p:cNvPr id="19" name="TextBox 18">
            <a:extLst>
              <a:ext uri="{FF2B5EF4-FFF2-40B4-BE49-F238E27FC236}">
                <a16:creationId xmlns:a16="http://schemas.microsoft.com/office/drawing/2014/main" id="{0531F2B1-C620-9C4F-A1B8-72FAF2874FE9}"/>
              </a:ext>
            </a:extLst>
          </p:cNvPr>
          <p:cNvSpPr txBox="1"/>
          <p:nvPr/>
        </p:nvSpPr>
        <p:spPr>
          <a:xfrm>
            <a:off x="20056503" y="18787943"/>
            <a:ext cx="6096156" cy="144655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Mineral Rich-Carbon Poor</a:t>
            </a:r>
          </a:p>
          <a:p>
            <a:r>
              <a:rPr lang="en-US" sz="4400" dirty="0"/>
              <a:t>(e.g., mineral soil)</a:t>
            </a:r>
          </a:p>
        </p:txBody>
      </p:sp>
      <p:sp>
        <p:nvSpPr>
          <p:cNvPr id="20" name="TextBox 19">
            <a:extLst>
              <a:ext uri="{FF2B5EF4-FFF2-40B4-BE49-F238E27FC236}">
                <a16:creationId xmlns:a16="http://schemas.microsoft.com/office/drawing/2014/main" id="{F22DC258-C136-7343-956B-E50844E11DC4}"/>
              </a:ext>
            </a:extLst>
          </p:cNvPr>
          <p:cNvSpPr txBox="1"/>
          <p:nvPr/>
        </p:nvSpPr>
        <p:spPr>
          <a:xfrm>
            <a:off x="25491879" y="13548924"/>
            <a:ext cx="6096156" cy="144655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Carbon Rich-Mineral Poor</a:t>
            </a:r>
          </a:p>
          <a:p>
            <a:r>
              <a:rPr lang="en-US" sz="4400" dirty="0"/>
              <a:t>(e.g., fresh litter inputs)</a:t>
            </a:r>
          </a:p>
        </p:txBody>
      </p:sp>
      <p:sp>
        <p:nvSpPr>
          <p:cNvPr id="21" name="TextBox 20">
            <a:extLst>
              <a:ext uri="{FF2B5EF4-FFF2-40B4-BE49-F238E27FC236}">
                <a16:creationId xmlns:a16="http://schemas.microsoft.com/office/drawing/2014/main" id="{46CFA724-CD19-EC43-818E-1DF8495A16FF}"/>
              </a:ext>
            </a:extLst>
          </p:cNvPr>
          <p:cNvSpPr txBox="1"/>
          <p:nvPr/>
        </p:nvSpPr>
        <p:spPr>
          <a:xfrm>
            <a:off x="1626000" y="21120108"/>
            <a:ext cx="6925614" cy="1446550"/>
          </a:xfrm>
          <a:prstGeom prst="rect">
            <a:avLst/>
          </a:prstGeom>
          <a:noFill/>
        </p:spPr>
        <p:txBody>
          <a:bodyPr wrap="none" rtlCol="0">
            <a:spAutoFit/>
          </a:bodyPr>
          <a:lstStyle>
            <a:defPPr>
              <a:defRPr lang="en-US"/>
            </a:defPPr>
            <a:lvl1pPr>
              <a:defRPr sz="1200">
                <a:solidFill>
                  <a:schemeClr val="tx1">
                    <a:lumMod val="65000"/>
                    <a:lumOff val="35000"/>
                  </a:schemeClr>
                </a:solidFill>
              </a:defRPr>
            </a:lvl1pPr>
          </a:lstStyle>
          <a:p>
            <a:r>
              <a:rPr lang="en-US" sz="4400" dirty="0"/>
              <a:t>Instream retention structures</a:t>
            </a:r>
          </a:p>
          <a:p>
            <a:r>
              <a:rPr lang="en-US" sz="4400" dirty="0"/>
              <a:t>(e.g., large woody debris)</a:t>
            </a:r>
          </a:p>
        </p:txBody>
      </p:sp>
      <p:cxnSp>
        <p:nvCxnSpPr>
          <p:cNvPr id="22" name="Straight Arrow Connector 21">
            <a:extLst>
              <a:ext uri="{FF2B5EF4-FFF2-40B4-BE49-F238E27FC236}">
                <a16:creationId xmlns:a16="http://schemas.microsoft.com/office/drawing/2014/main" id="{03D11642-4371-4E44-BFE9-8E114E2D756D}"/>
              </a:ext>
            </a:extLst>
          </p:cNvPr>
          <p:cNvCxnSpPr>
            <a:cxnSpLocks/>
          </p:cNvCxnSpPr>
          <p:nvPr/>
        </p:nvCxnSpPr>
        <p:spPr>
          <a:xfrm>
            <a:off x="23103731" y="17182517"/>
            <a:ext cx="0" cy="1605426"/>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49B358-26C9-C24A-B802-CE100AD90131}"/>
              </a:ext>
            </a:extLst>
          </p:cNvPr>
          <p:cNvCxnSpPr>
            <a:cxnSpLocks/>
            <a:endCxn id="20" idx="1"/>
          </p:cNvCxnSpPr>
          <p:nvPr/>
        </p:nvCxnSpPr>
        <p:spPr>
          <a:xfrm>
            <a:off x="24232659" y="14272199"/>
            <a:ext cx="1259220"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3E9317B-EFD1-684A-87A0-EB1310EAAB21}"/>
              </a:ext>
            </a:extLst>
          </p:cNvPr>
          <p:cNvSpPr txBox="1"/>
          <p:nvPr/>
        </p:nvSpPr>
        <p:spPr>
          <a:xfrm>
            <a:off x="21783237" y="11535093"/>
            <a:ext cx="3676411" cy="1446550"/>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4400" dirty="0"/>
              <a:t>Sediment</a:t>
            </a:r>
          </a:p>
          <a:p>
            <a:r>
              <a:rPr lang="en-US" sz="4400" dirty="0"/>
              <a:t>particles</a:t>
            </a:r>
          </a:p>
        </p:txBody>
      </p:sp>
      <p:sp>
        <p:nvSpPr>
          <p:cNvPr id="30" name="Left Brace 29">
            <a:extLst>
              <a:ext uri="{FF2B5EF4-FFF2-40B4-BE49-F238E27FC236}">
                <a16:creationId xmlns:a16="http://schemas.microsoft.com/office/drawing/2014/main" id="{ED256A2D-0702-F148-9505-B71A7CE3A6FA}"/>
              </a:ext>
            </a:extLst>
          </p:cNvPr>
          <p:cNvSpPr/>
          <p:nvPr/>
        </p:nvSpPr>
        <p:spPr>
          <a:xfrm>
            <a:off x="4105584" y="15543811"/>
            <a:ext cx="473377" cy="1558563"/>
          </a:xfrm>
          <a:prstGeom prst="leftBrac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400" dirty="0"/>
          </a:p>
        </p:txBody>
      </p:sp>
      <p:sp>
        <p:nvSpPr>
          <p:cNvPr id="33" name="Freeform 32">
            <a:extLst>
              <a:ext uri="{FF2B5EF4-FFF2-40B4-BE49-F238E27FC236}">
                <a16:creationId xmlns:a16="http://schemas.microsoft.com/office/drawing/2014/main" id="{BB062F83-59E1-C24C-86B2-636CEA25EA79}"/>
              </a:ext>
            </a:extLst>
          </p:cNvPr>
          <p:cNvSpPr/>
          <p:nvPr/>
        </p:nvSpPr>
        <p:spPr>
          <a:xfrm rot="16719149" flipH="1">
            <a:off x="25335490" y="15212202"/>
            <a:ext cx="4774000" cy="5045220"/>
          </a:xfrm>
          <a:custGeom>
            <a:avLst/>
            <a:gdLst>
              <a:gd name="connsiteX0" fmla="*/ 2998883 w 10126780"/>
              <a:gd name="connsiteY0" fmla="*/ 0 h 10591634"/>
              <a:gd name="connsiteX1" fmla="*/ 3004740 w 10126780"/>
              <a:gd name="connsiteY1" fmla="*/ 4034 h 10591634"/>
              <a:gd name="connsiteX2" fmla="*/ 2854814 w 10126780"/>
              <a:gd name="connsiteY2" fmla="*/ 120701 h 10591634"/>
              <a:gd name="connsiteX3" fmla="*/ 942399 w 10126780"/>
              <a:gd name="connsiteY3" fmla="*/ 4295583 h 10591634"/>
              <a:gd name="connsiteX4" fmla="*/ 5703392 w 10126780"/>
              <a:gd name="connsiteY4" fmla="*/ 9505489 h 10591634"/>
              <a:gd name="connsiteX5" fmla="*/ 8731825 w 10126780"/>
              <a:gd name="connsiteY5" fmla="*/ 8315800 h 10591634"/>
              <a:gd name="connsiteX6" fmla="*/ 8812785 w 10126780"/>
              <a:gd name="connsiteY6" fmla="*/ 8239058 h 10591634"/>
              <a:gd name="connsiteX7" fmla="*/ 8476707 w 10126780"/>
              <a:gd name="connsiteY7" fmla="*/ 8007598 h 10591634"/>
              <a:gd name="connsiteX8" fmla="*/ 10079723 w 10126780"/>
              <a:gd name="connsiteY8" fmla="*/ 7446192 h 10591634"/>
              <a:gd name="connsiteX9" fmla="*/ 10126780 w 10126780"/>
              <a:gd name="connsiteY9" fmla="*/ 9144021 h 10591634"/>
              <a:gd name="connsiteX10" fmla="*/ 9755283 w 10126780"/>
              <a:gd name="connsiteY10" fmla="*/ 8888167 h 10591634"/>
              <a:gd name="connsiteX11" fmla="*/ 9601647 w 10126780"/>
              <a:gd name="connsiteY11" fmla="*/ 9043968 h 10591634"/>
              <a:gd name="connsiteX12" fmla="*/ 2481766 w 10126780"/>
              <a:gd name="connsiteY12" fmla="*/ 9574692 h 10591634"/>
              <a:gd name="connsiteX13" fmla="*/ 966422 w 10126780"/>
              <a:gd name="connsiteY13" fmla="*/ 1776858 h 10591634"/>
              <a:gd name="connsiteX14" fmla="*/ 2794865 w 10126780"/>
              <a:gd name="connsiteY14" fmla="*/ 107900 h 1059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6780" h="10591634">
                <a:moveTo>
                  <a:pt x="2998883" y="0"/>
                </a:moveTo>
                <a:lnTo>
                  <a:pt x="3004740" y="4034"/>
                </a:lnTo>
                <a:lnTo>
                  <a:pt x="2854814" y="120701"/>
                </a:lnTo>
                <a:cubicBezTo>
                  <a:pt x="1693860" y="1070790"/>
                  <a:pt x="942399" y="2587156"/>
                  <a:pt x="942399" y="4295583"/>
                </a:cubicBezTo>
                <a:cubicBezTo>
                  <a:pt x="942399" y="7172935"/>
                  <a:pt x="3073967" y="9505489"/>
                  <a:pt x="5703392" y="9505489"/>
                </a:cubicBezTo>
                <a:cubicBezTo>
                  <a:pt x="6853765" y="9505490"/>
                  <a:pt x="7908846" y="9059024"/>
                  <a:pt x="8731825" y="8315800"/>
                </a:cubicBezTo>
                <a:lnTo>
                  <a:pt x="8812785" y="8239058"/>
                </a:lnTo>
                <a:lnTo>
                  <a:pt x="8476707" y="8007598"/>
                </a:lnTo>
                <a:lnTo>
                  <a:pt x="10079723" y="7446192"/>
                </a:lnTo>
                <a:lnTo>
                  <a:pt x="10126780" y="9144021"/>
                </a:lnTo>
                <a:lnTo>
                  <a:pt x="9755283" y="8888167"/>
                </a:lnTo>
                <a:lnTo>
                  <a:pt x="9601647" y="9043968"/>
                </a:lnTo>
                <a:cubicBezTo>
                  <a:pt x="7729861" y="10853172"/>
                  <a:pt x="4748847" y="11136054"/>
                  <a:pt x="2481766" y="9574692"/>
                </a:cubicBezTo>
                <a:cubicBezTo>
                  <a:pt x="-97670" y="7798208"/>
                  <a:pt x="-776112" y="4306999"/>
                  <a:pt x="966422" y="1776858"/>
                </a:cubicBezTo>
                <a:cubicBezTo>
                  <a:pt x="1456510" y="1065256"/>
                  <a:pt x="2085904" y="505465"/>
                  <a:pt x="2794865" y="1079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TextBox 36">
            <a:extLst>
              <a:ext uri="{FF2B5EF4-FFF2-40B4-BE49-F238E27FC236}">
                <a16:creationId xmlns:a16="http://schemas.microsoft.com/office/drawing/2014/main" id="{B08696BA-CBB9-F94F-9099-46B5279FB922}"/>
              </a:ext>
            </a:extLst>
          </p:cNvPr>
          <p:cNvSpPr txBox="1"/>
          <p:nvPr/>
        </p:nvSpPr>
        <p:spPr>
          <a:xfrm>
            <a:off x="23727773" y="23524287"/>
            <a:ext cx="6954051" cy="769441"/>
          </a:xfrm>
          <a:prstGeom prst="rect">
            <a:avLst/>
          </a:prstGeom>
          <a:noFill/>
        </p:spPr>
        <p:txBody>
          <a:bodyPr wrap="square" rtlCol="0">
            <a:spAutoFit/>
          </a:bodyPr>
          <a:lstStyle/>
          <a:p>
            <a:pPr algn="ctr"/>
            <a:r>
              <a:rPr lang="en-US" sz="4400" dirty="0">
                <a:solidFill>
                  <a:schemeClr val="tx1">
                    <a:lumMod val="65000"/>
                    <a:lumOff val="35000"/>
                  </a:schemeClr>
                </a:solidFill>
                <a:latin typeface="Impact" panose="020B0806030902050204" pitchFamily="34" charset="0"/>
              </a:rPr>
              <a:t>Particle subpopulations</a:t>
            </a:r>
          </a:p>
        </p:txBody>
      </p:sp>
      <p:pic>
        <p:nvPicPr>
          <p:cNvPr id="38" name="Picture 37" descr="Background pattern&#10;&#10;Description automatically generated with medium confidence">
            <a:extLst>
              <a:ext uri="{FF2B5EF4-FFF2-40B4-BE49-F238E27FC236}">
                <a16:creationId xmlns:a16="http://schemas.microsoft.com/office/drawing/2014/main" id="{BFA47C19-20D0-1D4D-A760-71CEC96EAA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2871" y="15191083"/>
            <a:ext cx="1176697" cy="4667892"/>
          </a:xfrm>
          <a:prstGeom prst="rect">
            <a:avLst/>
          </a:prstGeom>
        </p:spPr>
      </p:pic>
      <p:sp>
        <p:nvSpPr>
          <p:cNvPr id="39" name="TextBox 38">
            <a:extLst>
              <a:ext uri="{FF2B5EF4-FFF2-40B4-BE49-F238E27FC236}">
                <a16:creationId xmlns:a16="http://schemas.microsoft.com/office/drawing/2014/main" id="{A90B93C9-7C6A-F74A-8312-D1B8930D73C9}"/>
              </a:ext>
            </a:extLst>
          </p:cNvPr>
          <p:cNvSpPr txBox="1"/>
          <p:nvPr/>
        </p:nvSpPr>
        <p:spPr>
          <a:xfrm>
            <a:off x="32018382" y="15735967"/>
            <a:ext cx="3676411" cy="1446550"/>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4400" dirty="0"/>
              <a:t>Forest </a:t>
            </a:r>
          </a:p>
          <a:p>
            <a:r>
              <a:rPr lang="en-US" sz="4400" dirty="0"/>
              <a:t>floor</a:t>
            </a:r>
          </a:p>
        </p:txBody>
      </p:sp>
      <p:sp>
        <p:nvSpPr>
          <p:cNvPr id="40" name="TextBox 39">
            <a:extLst>
              <a:ext uri="{FF2B5EF4-FFF2-40B4-BE49-F238E27FC236}">
                <a16:creationId xmlns:a16="http://schemas.microsoft.com/office/drawing/2014/main" id="{DD735D02-FCAB-9542-9561-C4D4D1508AF3}"/>
              </a:ext>
            </a:extLst>
          </p:cNvPr>
          <p:cNvSpPr txBox="1"/>
          <p:nvPr/>
        </p:nvSpPr>
        <p:spPr>
          <a:xfrm>
            <a:off x="32018381" y="18787943"/>
            <a:ext cx="3676411" cy="1446550"/>
          </a:xfrm>
          <a:prstGeom prst="rect">
            <a:avLst/>
          </a:prstGeom>
          <a:noFill/>
        </p:spPr>
        <p:txBody>
          <a:bodyPr wrap="square" rtlCol="0">
            <a:spAutoFit/>
          </a:bodyPr>
          <a:lstStyle>
            <a:defPPr>
              <a:defRPr lang="en-US"/>
            </a:defPPr>
            <a:lvl1pPr>
              <a:defRPr sz="1200">
                <a:solidFill>
                  <a:schemeClr val="tx1">
                    <a:lumMod val="65000"/>
                    <a:lumOff val="35000"/>
                  </a:schemeClr>
                </a:solidFill>
              </a:defRPr>
            </a:lvl1pPr>
          </a:lstStyle>
          <a:p>
            <a:r>
              <a:rPr lang="en-US" sz="4400" dirty="0"/>
              <a:t>Deep </a:t>
            </a:r>
          </a:p>
          <a:p>
            <a:r>
              <a:rPr lang="en-US" sz="4400" dirty="0"/>
              <a:t>soil</a:t>
            </a:r>
          </a:p>
        </p:txBody>
      </p:sp>
      <p:cxnSp>
        <p:nvCxnSpPr>
          <p:cNvPr id="44" name="Elbow Connector 43">
            <a:extLst>
              <a:ext uri="{FF2B5EF4-FFF2-40B4-BE49-F238E27FC236}">
                <a16:creationId xmlns:a16="http://schemas.microsoft.com/office/drawing/2014/main" id="{9130AE23-F642-4F49-AFF3-D229E2F562F9}"/>
              </a:ext>
            </a:extLst>
          </p:cNvPr>
          <p:cNvCxnSpPr>
            <a:cxnSpLocks/>
            <a:stCxn id="21" idx="3"/>
          </p:cNvCxnSpPr>
          <p:nvPr/>
        </p:nvCxnSpPr>
        <p:spPr>
          <a:xfrm flipV="1">
            <a:off x="8551614" y="16342903"/>
            <a:ext cx="4931157" cy="5500480"/>
          </a:xfrm>
          <a:prstGeom prst="bent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E981F29-994C-C241-AB68-7639A96B474C}"/>
              </a:ext>
            </a:extLst>
          </p:cNvPr>
          <p:cNvSpPr txBox="1"/>
          <p:nvPr/>
        </p:nvSpPr>
        <p:spPr>
          <a:xfrm>
            <a:off x="21849515" y="10098731"/>
            <a:ext cx="9920053" cy="1446550"/>
          </a:xfrm>
          <a:prstGeom prst="rect">
            <a:avLst/>
          </a:prstGeom>
          <a:noFill/>
        </p:spPr>
        <p:txBody>
          <a:bodyPr wrap="square" rtlCol="0">
            <a:spAutoFit/>
          </a:bodyPr>
          <a:lstStyle/>
          <a:p>
            <a:r>
              <a:rPr lang="en-US" sz="4400" dirty="0">
                <a:solidFill>
                  <a:schemeClr val="tx1">
                    <a:lumMod val="65000"/>
                    <a:lumOff val="35000"/>
                  </a:schemeClr>
                </a:solidFill>
                <a:latin typeface="Impact" panose="020B0806030902050204" pitchFamily="34" charset="0"/>
              </a:rPr>
              <a:t>Source effects on the </a:t>
            </a:r>
            <a:r>
              <a:rPr lang="en-US" sz="4400" dirty="0">
                <a:solidFill>
                  <a:srgbClr val="009193"/>
                </a:solidFill>
                <a:latin typeface="Impact" panose="020B0806030902050204" pitchFamily="34" charset="0"/>
              </a:rPr>
              <a:t>organic carbon content</a:t>
            </a:r>
            <a:r>
              <a:rPr lang="en-US" sz="4400" dirty="0">
                <a:solidFill>
                  <a:schemeClr val="tx1">
                    <a:lumMod val="65000"/>
                    <a:lumOff val="35000"/>
                  </a:schemeClr>
                </a:solidFill>
                <a:latin typeface="Impact" panose="020B0806030902050204" pitchFamily="34" charset="0"/>
              </a:rPr>
              <a:t> of stream sediments</a:t>
            </a:r>
          </a:p>
        </p:txBody>
      </p:sp>
      <p:sp>
        <p:nvSpPr>
          <p:cNvPr id="59" name="TextBox 58">
            <a:extLst>
              <a:ext uri="{FF2B5EF4-FFF2-40B4-BE49-F238E27FC236}">
                <a16:creationId xmlns:a16="http://schemas.microsoft.com/office/drawing/2014/main" id="{859D9855-C9E3-1F49-AAD9-6F588E2AA55E}"/>
              </a:ext>
            </a:extLst>
          </p:cNvPr>
          <p:cNvSpPr txBox="1"/>
          <p:nvPr/>
        </p:nvSpPr>
        <p:spPr>
          <a:xfrm>
            <a:off x="1975526" y="25451644"/>
            <a:ext cx="31881060" cy="2123658"/>
          </a:xfrm>
          <a:prstGeom prst="rect">
            <a:avLst/>
          </a:prstGeom>
          <a:noFill/>
        </p:spPr>
        <p:txBody>
          <a:bodyPr wrap="square" rtlCol="0">
            <a:spAutoFit/>
          </a:bodyPr>
          <a:lstStyle/>
          <a:p>
            <a:r>
              <a:rPr lang="en-US" sz="4400" dirty="0">
                <a:solidFill>
                  <a:schemeClr val="tx1">
                    <a:lumMod val="50000"/>
                    <a:lumOff val="50000"/>
                  </a:schemeClr>
                </a:solidFill>
              </a:rPr>
              <a:t>The superposition of organic particles from different sources and mobilized by different mechanisms (e.g., surficial erosion, vertical input, lateral input, etc.) suggests  the existence of sediment  particle subpopulations. These particle subpopulations may carry complex but subtle signals of watershed responses to disturbances and land use history. </a:t>
            </a:r>
          </a:p>
        </p:txBody>
      </p:sp>
    </p:spTree>
    <p:extLst>
      <p:ext uri="{BB962C8B-B14F-4D97-AF65-F5344CB8AC3E}">
        <p14:creationId xmlns:p14="http://schemas.microsoft.com/office/powerpoint/2010/main" val="432170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61CE80F7-CC17-1C43-9A67-93864140FDB5}"/>
              </a:ext>
            </a:extLst>
          </p:cNvPr>
          <p:cNvSpPr/>
          <p:nvPr/>
        </p:nvSpPr>
        <p:spPr>
          <a:xfrm>
            <a:off x="23076019" y="8206000"/>
            <a:ext cx="11025004" cy="7111999"/>
          </a:xfrm>
          <a:prstGeom prst="roundRect">
            <a:avLst>
              <a:gd name="adj" fmla="val 1238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icon&#10;&#10;Description automatically generated">
            <a:extLst>
              <a:ext uri="{FF2B5EF4-FFF2-40B4-BE49-F238E27FC236}">
                <a16:creationId xmlns:a16="http://schemas.microsoft.com/office/drawing/2014/main" id="{895251E9-FF50-DC4F-8312-BC20F7449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6545" y="11689786"/>
            <a:ext cx="10416288" cy="6656105"/>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85B16F43-8F73-9A48-8365-DE024782A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283" y="6797483"/>
            <a:ext cx="3925295" cy="3983190"/>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E67D435-9F0F-C24A-8820-A11A3A453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3415" y="6720424"/>
            <a:ext cx="421533" cy="1672199"/>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EB06B3A1-9F7B-6E4E-89DD-1C1FF728D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442" y="6781802"/>
            <a:ext cx="1606525" cy="1630220"/>
          </a:xfrm>
          <a:prstGeom prst="rect">
            <a:avLst/>
          </a:prstGeom>
        </p:spPr>
      </p:pic>
      <p:pic>
        <p:nvPicPr>
          <p:cNvPr id="23" name="Picture 22" descr="Logo&#10;&#10;Description automatically generated with medium confidence">
            <a:extLst>
              <a:ext uri="{FF2B5EF4-FFF2-40B4-BE49-F238E27FC236}">
                <a16:creationId xmlns:a16="http://schemas.microsoft.com/office/drawing/2014/main" id="{EF4D35E9-3881-0646-9817-A38BCF22C1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17925" y="8661895"/>
            <a:ext cx="10156032" cy="6335399"/>
          </a:xfrm>
          <a:prstGeom prst="rect">
            <a:avLst/>
          </a:prstGeom>
        </p:spPr>
      </p:pic>
      <p:sp>
        <p:nvSpPr>
          <p:cNvPr id="29" name="Freeform 28">
            <a:extLst>
              <a:ext uri="{FF2B5EF4-FFF2-40B4-BE49-F238E27FC236}">
                <a16:creationId xmlns:a16="http://schemas.microsoft.com/office/drawing/2014/main" id="{EDF5136C-AC9D-7B48-B1A6-203F881D4389}"/>
              </a:ext>
            </a:extLst>
          </p:cNvPr>
          <p:cNvSpPr/>
          <p:nvPr/>
        </p:nvSpPr>
        <p:spPr>
          <a:xfrm>
            <a:off x="4694948" y="8226368"/>
            <a:ext cx="998901" cy="1101113"/>
          </a:xfrm>
          <a:custGeom>
            <a:avLst/>
            <a:gdLst>
              <a:gd name="connsiteX0" fmla="*/ 1096594 w 3235547"/>
              <a:gd name="connsiteY0" fmla="*/ 0 h 3175727"/>
              <a:gd name="connsiteX1" fmla="*/ 2655536 w 3235547"/>
              <a:gd name="connsiteY1" fmla="*/ 1499550 h 3175727"/>
              <a:gd name="connsiteX2" fmla="*/ 3192975 w 3235547"/>
              <a:gd name="connsiteY2" fmla="*/ 940824 h 3175727"/>
              <a:gd name="connsiteX3" fmla="*/ 3235547 w 3235547"/>
              <a:gd name="connsiteY3" fmla="*/ 3133154 h 3175727"/>
              <a:gd name="connsiteX4" fmla="*/ 1043216 w 3235547"/>
              <a:gd name="connsiteY4" fmla="*/ 3175727 h 3175727"/>
              <a:gd name="connsiteX5" fmla="*/ 1580656 w 3235547"/>
              <a:gd name="connsiteY5" fmla="*/ 2617002 h 3175727"/>
              <a:gd name="connsiteX6" fmla="*/ 0 w 3235547"/>
              <a:gd name="connsiteY6" fmla="*/ 1096565 h 3175727"/>
              <a:gd name="connsiteX7" fmla="*/ 1096594 w 3235547"/>
              <a:gd name="connsiteY7" fmla="*/ 1096565 h 3175727"/>
              <a:gd name="connsiteX8" fmla="*/ 1096594 w 3235547"/>
              <a:gd name="connsiteY8" fmla="*/ 0 h 317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5547" h="3175727">
                <a:moveTo>
                  <a:pt x="1096594" y="0"/>
                </a:moveTo>
                <a:lnTo>
                  <a:pt x="2655536" y="1499550"/>
                </a:lnTo>
                <a:lnTo>
                  <a:pt x="3192975" y="940824"/>
                </a:lnTo>
                <a:lnTo>
                  <a:pt x="3235547" y="3133154"/>
                </a:lnTo>
                <a:lnTo>
                  <a:pt x="1043216" y="3175727"/>
                </a:lnTo>
                <a:lnTo>
                  <a:pt x="1580656" y="2617002"/>
                </a:lnTo>
                <a:lnTo>
                  <a:pt x="0" y="1096565"/>
                </a:lnTo>
                <a:lnTo>
                  <a:pt x="1096594" y="1096565"/>
                </a:lnTo>
                <a:lnTo>
                  <a:pt x="1096594" y="0"/>
                </a:lnTo>
                <a:close/>
              </a:path>
            </a:pathLst>
          </a:custGeom>
          <a:solidFill>
            <a:srgbClr val="3735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ABA6CB3F-07C5-1E44-B1F5-98AFE9A737C9}"/>
              </a:ext>
            </a:extLst>
          </p:cNvPr>
          <p:cNvSpPr/>
          <p:nvPr/>
        </p:nvSpPr>
        <p:spPr>
          <a:xfrm>
            <a:off x="9998567" y="10615813"/>
            <a:ext cx="1656072" cy="1675114"/>
          </a:xfrm>
          <a:custGeom>
            <a:avLst/>
            <a:gdLst>
              <a:gd name="connsiteX0" fmla="*/ 1096594 w 3235547"/>
              <a:gd name="connsiteY0" fmla="*/ 0 h 3175727"/>
              <a:gd name="connsiteX1" fmla="*/ 2655536 w 3235547"/>
              <a:gd name="connsiteY1" fmla="*/ 1499550 h 3175727"/>
              <a:gd name="connsiteX2" fmla="*/ 3192975 w 3235547"/>
              <a:gd name="connsiteY2" fmla="*/ 940824 h 3175727"/>
              <a:gd name="connsiteX3" fmla="*/ 3235547 w 3235547"/>
              <a:gd name="connsiteY3" fmla="*/ 3133154 h 3175727"/>
              <a:gd name="connsiteX4" fmla="*/ 1043216 w 3235547"/>
              <a:gd name="connsiteY4" fmla="*/ 3175727 h 3175727"/>
              <a:gd name="connsiteX5" fmla="*/ 1580656 w 3235547"/>
              <a:gd name="connsiteY5" fmla="*/ 2617002 h 3175727"/>
              <a:gd name="connsiteX6" fmla="*/ 0 w 3235547"/>
              <a:gd name="connsiteY6" fmla="*/ 1096565 h 3175727"/>
              <a:gd name="connsiteX7" fmla="*/ 1096594 w 3235547"/>
              <a:gd name="connsiteY7" fmla="*/ 1096565 h 3175727"/>
              <a:gd name="connsiteX8" fmla="*/ 1096594 w 3235547"/>
              <a:gd name="connsiteY8" fmla="*/ 0 h 317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5547" h="3175727">
                <a:moveTo>
                  <a:pt x="1096594" y="0"/>
                </a:moveTo>
                <a:lnTo>
                  <a:pt x="2655536" y="1499550"/>
                </a:lnTo>
                <a:lnTo>
                  <a:pt x="3192975" y="940824"/>
                </a:lnTo>
                <a:lnTo>
                  <a:pt x="3235547" y="3133154"/>
                </a:lnTo>
                <a:lnTo>
                  <a:pt x="1043216" y="3175727"/>
                </a:lnTo>
                <a:lnTo>
                  <a:pt x="1580656" y="2617002"/>
                </a:lnTo>
                <a:lnTo>
                  <a:pt x="0" y="1096565"/>
                </a:lnTo>
                <a:lnTo>
                  <a:pt x="1096594" y="1096565"/>
                </a:lnTo>
                <a:lnTo>
                  <a:pt x="1096594" y="0"/>
                </a:lnTo>
                <a:close/>
              </a:path>
            </a:pathLst>
          </a:custGeom>
          <a:solidFill>
            <a:srgbClr val="3735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TextBox 39">
            <a:extLst>
              <a:ext uri="{FF2B5EF4-FFF2-40B4-BE49-F238E27FC236}">
                <a16:creationId xmlns:a16="http://schemas.microsoft.com/office/drawing/2014/main" id="{E4EDE0DD-B17D-5E43-93F3-806657ADA851}"/>
              </a:ext>
            </a:extLst>
          </p:cNvPr>
          <p:cNvSpPr txBox="1"/>
          <p:nvPr/>
        </p:nvSpPr>
        <p:spPr>
          <a:xfrm>
            <a:off x="1741979" y="3403919"/>
            <a:ext cx="34834021" cy="2123658"/>
          </a:xfrm>
          <a:prstGeom prst="rect">
            <a:avLst/>
          </a:prstGeom>
          <a:noFill/>
        </p:spPr>
        <p:txBody>
          <a:bodyPr wrap="square" rtlCol="0">
            <a:spAutoFit/>
          </a:bodyPr>
          <a:lstStyle/>
          <a:p>
            <a:r>
              <a:rPr lang="en-US" sz="6600" dirty="0">
                <a:solidFill>
                  <a:schemeClr val="tx1">
                    <a:lumMod val="65000"/>
                    <a:lumOff val="35000"/>
                  </a:schemeClr>
                </a:solidFill>
                <a:latin typeface="Impact" panose="020B0806030902050204" pitchFamily="34" charset="0"/>
              </a:rPr>
              <a:t>We used the novel Beta Regression with Variable Dispersion to model the distribution</a:t>
            </a:r>
          </a:p>
          <a:p>
            <a:r>
              <a:rPr lang="en-US" sz="6600" dirty="0">
                <a:solidFill>
                  <a:schemeClr val="tx1">
                    <a:lumMod val="65000"/>
                    <a:lumOff val="35000"/>
                  </a:schemeClr>
                </a:solidFill>
                <a:latin typeface="Impact" panose="020B0806030902050204" pitchFamily="34" charset="0"/>
              </a:rPr>
              <a:t>of </a:t>
            </a:r>
            <a:r>
              <a:rPr lang="en-US" sz="6600" dirty="0">
                <a:solidFill>
                  <a:srgbClr val="009193"/>
                </a:solidFill>
                <a:latin typeface="Impact" panose="020B0806030902050204" pitchFamily="34" charset="0"/>
              </a:rPr>
              <a:t>organic carbon content </a:t>
            </a:r>
            <a:r>
              <a:rPr lang="en-US" sz="6600" dirty="0">
                <a:solidFill>
                  <a:schemeClr val="tx1">
                    <a:lumMod val="65000"/>
                    <a:lumOff val="35000"/>
                  </a:schemeClr>
                </a:solidFill>
                <a:latin typeface="Impact" panose="020B0806030902050204" pitchFamily="34" charset="0"/>
              </a:rPr>
              <a:t>in stream sediments </a:t>
            </a:r>
          </a:p>
        </p:txBody>
      </p:sp>
      <p:sp>
        <p:nvSpPr>
          <p:cNvPr id="41" name="Plus 40">
            <a:extLst>
              <a:ext uri="{FF2B5EF4-FFF2-40B4-BE49-F238E27FC236}">
                <a16:creationId xmlns:a16="http://schemas.microsoft.com/office/drawing/2014/main" id="{F61923E8-04BB-6045-B32F-535DFD87380E}"/>
              </a:ext>
            </a:extLst>
          </p:cNvPr>
          <p:cNvSpPr/>
          <p:nvPr/>
        </p:nvSpPr>
        <p:spPr>
          <a:xfrm>
            <a:off x="3440379" y="7139712"/>
            <a:ext cx="914400" cy="914400"/>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4807C5B-DE12-F74C-BCC5-95C9A434B9B9}"/>
              </a:ext>
            </a:extLst>
          </p:cNvPr>
          <p:cNvSpPr txBox="1"/>
          <p:nvPr/>
        </p:nvSpPr>
        <p:spPr>
          <a:xfrm>
            <a:off x="1491905" y="11064813"/>
            <a:ext cx="9560679" cy="4154984"/>
          </a:xfrm>
          <a:prstGeom prst="rect">
            <a:avLst/>
          </a:prstGeom>
          <a:noFill/>
        </p:spPr>
        <p:txBody>
          <a:bodyPr wrap="square" rtlCol="0">
            <a:spAutoFit/>
          </a:bodyPr>
          <a:lstStyle/>
          <a:p>
            <a:r>
              <a:rPr lang="en-US" sz="4400" dirty="0">
                <a:solidFill>
                  <a:schemeClr val="tx1">
                    <a:lumMod val="50000"/>
                    <a:lumOff val="50000"/>
                  </a:schemeClr>
                </a:solidFill>
              </a:rPr>
              <a:t>The “</a:t>
            </a:r>
            <a:r>
              <a:rPr lang="en-US" sz="4400" b="1" dirty="0">
                <a:solidFill>
                  <a:schemeClr val="tx1">
                    <a:lumMod val="50000"/>
                    <a:lumOff val="50000"/>
                  </a:schemeClr>
                </a:solidFill>
              </a:rPr>
              <a:t>dilution model</a:t>
            </a:r>
            <a:r>
              <a:rPr lang="en-US" sz="4400" dirty="0">
                <a:solidFill>
                  <a:schemeClr val="tx1">
                    <a:lumMod val="50000"/>
                    <a:lumOff val="50000"/>
                  </a:schemeClr>
                </a:solidFill>
              </a:rPr>
              <a:t>” does not make </a:t>
            </a:r>
          </a:p>
          <a:p>
            <a:r>
              <a:rPr lang="en-US" sz="4400" dirty="0">
                <a:solidFill>
                  <a:schemeClr val="tx1">
                    <a:lumMod val="50000"/>
                    <a:lumOff val="50000"/>
                  </a:schemeClr>
                </a:solidFill>
              </a:rPr>
              <a:t>a clear distinction between </a:t>
            </a:r>
            <a:r>
              <a:rPr lang="en-US" sz="4400" b="1" dirty="0">
                <a:solidFill>
                  <a:schemeClr val="tx1">
                    <a:lumMod val="50000"/>
                    <a:lumOff val="50000"/>
                  </a:schemeClr>
                </a:solidFill>
              </a:rPr>
              <a:t>transport effects </a:t>
            </a:r>
            <a:r>
              <a:rPr lang="en-US" sz="4400" dirty="0">
                <a:solidFill>
                  <a:schemeClr val="tx1">
                    <a:lumMod val="50000"/>
                    <a:lumOff val="50000"/>
                  </a:schemeClr>
                </a:solidFill>
              </a:rPr>
              <a:t>(i.e., due to discharge and TSS) and </a:t>
            </a:r>
            <a:r>
              <a:rPr lang="en-US" sz="4400" b="1" dirty="0">
                <a:solidFill>
                  <a:schemeClr val="tx1">
                    <a:lumMod val="50000"/>
                    <a:lumOff val="50000"/>
                  </a:schemeClr>
                </a:solidFill>
              </a:rPr>
              <a:t>source effects </a:t>
            </a:r>
            <a:r>
              <a:rPr lang="en-US" sz="4400" dirty="0">
                <a:solidFill>
                  <a:schemeClr val="tx1">
                    <a:lumMod val="50000"/>
                    <a:lumOff val="50000"/>
                  </a:schemeClr>
                </a:solidFill>
              </a:rPr>
              <a:t>(i.e., due to the variety of sources of organic carbon to the channel).</a:t>
            </a:r>
          </a:p>
        </p:txBody>
      </p:sp>
      <p:sp>
        <p:nvSpPr>
          <p:cNvPr id="43" name="TextBox 42">
            <a:extLst>
              <a:ext uri="{FF2B5EF4-FFF2-40B4-BE49-F238E27FC236}">
                <a16:creationId xmlns:a16="http://schemas.microsoft.com/office/drawing/2014/main" id="{5D2E469A-33FB-194A-B2A2-2855FFF64528}"/>
              </a:ext>
            </a:extLst>
          </p:cNvPr>
          <p:cNvSpPr txBox="1"/>
          <p:nvPr/>
        </p:nvSpPr>
        <p:spPr>
          <a:xfrm>
            <a:off x="11774459" y="6720424"/>
            <a:ext cx="9560679" cy="3477875"/>
          </a:xfrm>
          <a:prstGeom prst="rect">
            <a:avLst/>
          </a:prstGeom>
          <a:noFill/>
        </p:spPr>
        <p:txBody>
          <a:bodyPr wrap="square" rtlCol="0">
            <a:spAutoFit/>
          </a:bodyPr>
          <a:lstStyle/>
          <a:p>
            <a:r>
              <a:rPr lang="en-US" sz="4400" dirty="0">
                <a:solidFill>
                  <a:schemeClr val="tx1">
                    <a:lumMod val="50000"/>
                    <a:lumOff val="50000"/>
                  </a:schemeClr>
                </a:solidFill>
              </a:rPr>
              <a:t>Statistically speaking, we want to be able to predict changes in the </a:t>
            </a:r>
            <a:r>
              <a:rPr lang="en-US" sz="4400" b="1" dirty="0">
                <a:solidFill>
                  <a:schemeClr val="tx1">
                    <a:lumMod val="50000"/>
                    <a:lumOff val="50000"/>
                  </a:schemeClr>
                </a:solidFill>
              </a:rPr>
              <a:t>marginal distribution of the carbon content </a:t>
            </a:r>
            <a:r>
              <a:rPr lang="en-US" sz="4400" dirty="0">
                <a:solidFill>
                  <a:schemeClr val="tx1">
                    <a:lumMod val="50000"/>
                    <a:lumOff val="50000"/>
                  </a:schemeClr>
                </a:solidFill>
              </a:rPr>
              <a:t>of suspended sediments while assuming the existence of particle subpopulations.</a:t>
            </a:r>
          </a:p>
        </p:txBody>
      </p:sp>
      <p:sp>
        <p:nvSpPr>
          <p:cNvPr id="44" name="TextBox 43">
            <a:extLst>
              <a:ext uri="{FF2B5EF4-FFF2-40B4-BE49-F238E27FC236}">
                <a16:creationId xmlns:a16="http://schemas.microsoft.com/office/drawing/2014/main" id="{4B86E5A1-CDBC-B841-93B3-FE13AC2C4FA3}"/>
              </a:ext>
            </a:extLst>
          </p:cNvPr>
          <p:cNvSpPr txBox="1"/>
          <p:nvPr/>
        </p:nvSpPr>
        <p:spPr>
          <a:xfrm>
            <a:off x="23076019" y="15874554"/>
            <a:ext cx="11393232" cy="4154984"/>
          </a:xfrm>
          <a:prstGeom prst="rect">
            <a:avLst/>
          </a:prstGeom>
          <a:noFill/>
        </p:spPr>
        <p:txBody>
          <a:bodyPr wrap="square" rtlCol="0">
            <a:spAutoFit/>
          </a:bodyPr>
          <a:lstStyle/>
          <a:p>
            <a:r>
              <a:rPr lang="en-US" sz="4400" dirty="0">
                <a:solidFill>
                  <a:schemeClr val="tx1">
                    <a:lumMod val="50000"/>
                    <a:lumOff val="50000"/>
                  </a:schemeClr>
                </a:solidFill>
              </a:rPr>
              <a:t>Such a goal can be achieved via </a:t>
            </a:r>
            <a:r>
              <a:rPr lang="en-US" sz="4400" b="1" dirty="0">
                <a:solidFill>
                  <a:schemeClr val="tx1">
                    <a:lumMod val="50000"/>
                    <a:lumOff val="50000"/>
                  </a:schemeClr>
                </a:solidFill>
              </a:rPr>
              <a:t>beta regression models with variable dispersion</a:t>
            </a:r>
            <a:r>
              <a:rPr lang="en-US" sz="4400" b="1" baseline="30000" dirty="0">
                <a:solidFill>
                  <a:schemeClr val="tx1">
                    <a:lumMod val="50000"/>
                    <a:lumOff val="50000"/>
                  </a:schemeClr>
                </a:solidFill>
              </a:rPr>
              <a:t>5</a:t>
            </a:r>
            <a:r>
              <a:rPr lang="en-US" sz="4400" dirty="0">
                <a:solidFill>
                  <a:schemeClr val="tx1">
                    <a:lumMod val="50000"/>
                    <a:lumOff val="50000"/>
                  </a:schemeClr>
                </a:solidFill>
              </a:rPr>
              <a:t> which, theoretically allow for the effects that the existence of particle subpopulations could have on the overall distribution of the response variable. </a:t>
            </a:r>
            <a:endParaRPr lang="en-US" sz="4400" baseline="30000" dirty="0">
              <a:solidFill>
                <a:schemeClr val="tx1">
                  <a:lumMod val="50000"/>
                  <a:lumOff val="50000"/>
                </a:schemeClr>
              </a:solidFill>
            </a:endParaRPr>
          </a:p>
        </p:txBody>
      </p:sp>
      <p:sp>
        <p:nvSpPr>
          <p:cNvPr id="45" name="TextBox 44">
            <a:extLst>
              <a:ext uri="{FF2B5EF4-FFF2-40B4-BE49-F238E27FC236}">
                <a16:creationId xmlns:a16="http://schemas.microsoft.com/office/drawing/2014/main" id="{1FF7F104-F28D-CF4C-B866-6B2EE4EFED89}"/>
              </a:ext>
            </a:extLst>
          </p:cNvPr>
          <p:cNvSpPr txBox="1"/>
          <p:nvPr/>
        </p:nvSpPr>
        <p:spPr>
          <a:xfrm>
            <a:off x="25221806" y="10313933"/>
            <a:ext cx="3192844" cy="1015663"/>
          </a:xfrm>
          <a:prstGeom prst="rect">
            <a:avLst/>
          </a:prstGeom>
          <a:noFill/>
        </p:spPr>
        <p:txBody>
          <a:bodyPr wrap="square" rtlCol="0">
            <a:spAutoFit/>
          </a:bodyPr>
          <a:lstStyle/>
          <a:p>
            <a:r>
              <a:rPr lang="en-US" sz="2000" dirty="0">
                <a:solidFill>
                  <a:schemeClr val="accent1">
                    <a:lumMod val="50000"/>
                  </a:schemeClr>
                </a:solidFill>
              </a:rPr>
              <a:t>Changing mean with</a:t>
            </a:r>
          </a:p>
          <a:p>
            <a:r>
              <a:rPr lang="en-US" sz="2000" dirty="0">
                <a:solidFill>
                  <a:schemeClr val="accent1">
                    <a:lumMod val="50000"/>
                  </a:schemeClr>
                </a:solidFill>
              </a:rPr>
              <a:t>(small) and constant dispersion</a:t>
            </a:r>
          </a:p>
        </p:txBody>
      </p:sp>
      <p:sp>
        <p:nvSpPr>
          <p:cNvPr id="46" name="TextBox 45">
            <a:extLst>
              <a:ext uri="{FF2B5EF4-FFF2-40B4-BE49-F238E27FC236}">
                <a16:creationId xmlns:a16="http://schemas.microsoft.com/office/drawing/2014/main" id="{A6531DD9-7A01-D342-B24D-68E265763129}"/>
              </a:ext>
            </a:extLst>
          </p:cNvPr>
          <p:cNvSpPr txBox="1"/>
          <p:nvPr/>
        </p:nvSpPr>
        <p:spPr>
          <a:xfrm>
            <a:off x="23417925" y="13428954"/>
            <a:ext cx="2901971" cy="1015663"/>
          </a:xfrm>
          <a:prstGeom prst="rect">
            <a:avLst/>
          </a:prstGeom>
          <a:noFill/>
        </p:spPr>
        <p:txBody>
          <a:bodyPr wrap="square" rtlCol="0">
            <a:spAutoFit/>
          </a:bodyPr>
          <a:lstStyle/>
          <a:p>
            <a:r>
              <a:rPr lang="en-US" sz="2000" dirty="0">
                <a:solidFill>
                  <a:schemeClr val="accent1">
                    <a:lumMod val="50000"/>
                  </a:schemeClr>
                </a:solidFill>
              </a:rPr>
              <a:t>Changing mean with</a:t>
            </a:r>
          </a:p>
          <a:p>
            <a:r>
              <a:rPr lang="en-US" sz="2000" dirty="0">
                <a:solidFill>
                  <a:schemeClr val="accent1">
                    <a:lumMod val="50000"/>
                  </a:schemeClr>
                </a:solidFill>
              </a:rPr>
              <a:t>(large) and constant dispersion</a:t>
            </a:r>
          </a:p>
        </p:txBody>
      </p:sp>
      <p:sp>
        <p:nvSpPr>
          <p:cNvPr id="47" name="TextBox 46">
            <a:extLst>
              <a:ext uri="{FF2B5EF4-FFF2-40B4-BE49-F238E27FC236}">
                <a16:creationId xmlns:a16="http://schemas.microsoft.com/office/drawing/2014/main" id="{E0DDB33B-AEB3-534D-BC60-7BE1056237D3}"/>
              </a:ext>
            </a:extLst>
          </p:cNvPr>
          <p:cNvSpPr txBox="1"/>
          <p:nvPr/>
        </p:nvSpPr>
        <p:spPr>
          <a:xfrm>
            <a:off x="30908179" y="14360614"/>
            <a:ext cx="3192844" cy="707886"/>
          </a:xfrm>
          <a:prstGeom prst="rect">
            <a:avLst/>
          </a:prstGeom>
          <a:noFill/>
        </p:spPr>
        <p:txBody>
          <a:bodyPr wrap="square" rtlCol="0">
            <a:spAutoFit/>
          </a:bodyPr>
          <a:lstStyle/>
          <a:p>
            <a:r>
              <a:rPr lang="en-US" sz="2000" dirty="0">
                <a:solidFill>
                  <a:schemeClr val="accent1">
                    <a:lumMod val="50000"/>
                  </a:schemeClr>
                </a:solidFill>
              </a:rPr>
              <a:t>Changing mean with</a:t>
            </a:r>
          </a:p>
          <a:p>
            <a:r>
              <a:rPr lang="en-US" sz="2000" dirty="0">
                <a:solidFill>
                  <a:schemeClr val="accent1">
                    <a:lumMod val="50000"/>
                  </a:schemeClr>
                </a:solidFill>
              </a:rPr>
              <a:t>variable dispersion</a:t>
            </a:r>
          </a:p>
        </p:txBody>
      </p:sp>
      <p:sp>
        <p:nvSpPr>
          <p:cNvPr id="48" name="TextBox 47">
            <a:extLst>
              <a:ext uri="{FF2B5EF4-FFF2-40B4-BE49-F238E27FC236}">
                <a16:creationId xmlns:a16="http://schemas.microsoft.com/office/drawing/2014/main" id="{DF4DD4B7-74F4-094B-A9C0-DB63BFF4CDF0}"/>
              </a:ext>
            </a:extLst>
          </p:cNvPr>
          <p:cNvSpPr txBox="1"/>
          <p:nvPr/>
        </p:nvSpPr>
        <p:spPr>
          <a:xfrm rot="16200000">
            <a:off x="8365649" y="14365489"/>
            <a:ext cx="5425396" cy="1754326"/>
          </a:xfrm>
          <a:prstGeom prst="rect">
            <a:avLst/>
          </a:prstGeom>
          <a:noFill/>
        </p:spPr>
        <p:txBody>
          <a:bodyPr wrap="none" rtlCol="0">
            <a:spAutoFit/>
          </a:bodyPr>
          <a:lstStyle/>
          <a:p>
            <a:pPr algn="ctr"/>
            <a:r>
              <a:rPr lang="en-US" sz="5400" dirty="0">
                <a:solidFill>
                  <a:schemeClr val="tx1">
                    <a:lumMod val="75000"/>
                    <a:lumOff val="25000"/>
                  </a:schemeClr>
                </a:solidFill>
              </a:rPr>
              <a:t>%OC- Total Carbon</a:t>
            </a:r>
          </a:p>
          <a:p>
            <a:pPr algn="ctr"/>
            <a:r>
              <a:rPr lang="en-US" sz="5400" dirty="0">
                <a:solidFill>
                  <a:schemeClr val="tx1">
                    <a:lumMod val="75000"/>
                    <a:lumOff val="25000"/>
                  </a:schemeClr>
                </a:solidFill>
              </a:rPr>
              <a:t> in sediments</a:t>
            </a:r>
          </a:p>
        </p:txBody>
      </p:sp>
      <p:sp>
        <p:nvSpPr>
          <p:cNvPr id="49" name="TextBox 48">
            <a:extLst>
              <a:ext uri="{FF2B5EF4-FFF2-40B4-BE49-F238E27FC236}">
                <a16:creationId xmlns:a16="http://schemas.microsoft.com/office/drawing/2014/main" id="{43E973FB-E339-8147-A306-497036A3A764}"/>
              </a:ext>
            </a:extLst>
          </p:cNvPr>
          <p:cNvSpPr txBox="1"/>
          <p:nvPr/>
        </p:nvSpPr>
        <p:spPr>
          <a:xfrm>
            <a:off x="11774459" y="18532679"/>
            <a:ext cx="7131877" cy="1754326"/>
          </a:xfrm>
          <a:prstGeom prst="rect">
            <a:avLst/>
          </a:prstGeom>
          <a:noFill/>
        </p:spPr>
        <p:txBody>
          <a:bodyPr wrap="square" rtlCol="0">
            <a:spAutoFit/>
          </a:bodyPr>
          <a:lstStyle/>
          <a:p>
            <a:pPr algn="ctr"/>
            <a:r>
              <a:rPr lang="en-US" sz="5400" dirty="0">
                <a:solidFill>
                  <a:schemeClr val="tx1">
                    <a:lumMod val="75000"/>
                    <a:lumOff val="25000"/>
                  </a:schemeClr>
                </a:solidFill>
              </a:rPr>
              <a:t>Total Suspended Solids</a:t>
            </a:r>
          </a:p>
          <a:p>
            <a:pPr algn="ctr"/>
            <a:r>
              <a:rPr lang="en-US" sz="5400" dirty="0">
                <a:solidFill>
                  <a:schemeClr val="tx1">
                    <a:lumMod val="75000"/>
                    <a:lumOff val="25000"/>
                  </a:schemeClr>
                </a:solidFill>
              </a:rPr>
              <a:t> (TSS) [mg/l]</a:t>
            </a:r>
          </a:p>
        </p:txBody>
      </p:sp>
      <p:pic>
        <p:nvPicPr>
          <p:cNvPr id="50" name="Picture 49" descr="Icon&#10;&#10;Description automatically generated">
            <a:extLst>
              <a:ext uri="{FF2B5EF4-FFF2-40B4-BE49-F238E27FC236}">
                <a16:creationId xmlns:a16="http://schemas.microsoft.com/office/drawing/2014/main" id="{9D019A8A-3E8E-CB40-96B5-B54FE1FF25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86944" y="23397662"/>
            <a:ext cx="4414455" cy="2362865"/>
          </a:xfrm>
          <a:prstGeom prst="rect">
            <a:avLst/>
          </a:prstGeom>
          <a:effectLst>
            <a:outerShdw blurRad="50800" dist="38100" dir="2700000" algn="tl" rotWithShape="0">
              <a:prstClr val="black">
                <a:alpha val="40000"/>
              </a:prstClr>
            </a:outerShdw>
          </a:effectLst>
        </p:spPr>
      </p:pic>
      <p:pic>
        <p:nvPicPr>
          <p:cNvPr id="52" name="Picture 51" descr="Shape&#10;&#10;Description automatically generated with medium confidence">
            <a:extLst>
              <a:ext uri="{FF2B5EF4-FFF2-40B4-BE49-F238E27FC236}">
                <a16:creationId xmlns:a16="http://schemas.microsoft.com/office/drawing/2014/main" id="{07F4B373-135B-884F-A065-8D3A8A977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7792" y="22444756"/>
            <a:ext cx="3267577" cy="3315771"/>
          </a:xfrm>
          <a:prstGeom prst="rect">
            <a:avLst/>
          </a:prstGeom>
        </p:spPr>
      </p:pic>
      <p:sp>
        <p:nvSpPr>
          <p:cNvPr id="58" name="Plus 57">
            <a:extLst>
              <a:ext uri="{FF2B5EF4-FFF2-40B4-BE49-F238E27FC236}">
                <a16:creationId xmlns:a16="http://schemas.microsoft.com/office/drawing/2014/main" id="{CAED2A11-27D2-F540-8F85-CCB9760801FF}"/>
              </a:ext>
            </a:extLst>
          </p:cNvPr>
          <p:cNvSpPr/>
          <p:nvPr/>
        </p:nvSpPr>
        <p:spPr>
          <a:xfrm>
            <a:off x="11317259" y="23777044"/>
            <a:ext cx="914400" cy="914400"/>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Equal 58">
            <a:extLst>
              <a:ext uri="{FF2B5EF4-FFF2-40B4-BE49-F238E27FC236}">
                <a16:creationId xmlns:a16="http://schemas.microsoft.com/office/drawing/2014/main" id="{9D5548D2-19C3-CB47-88D9-7BE35AC2E938}"/>
              </a:ext>
            </a:extLst>
          </p:cNvPr>
          <p:cNvSpPr/>
          <p:nvPr/>
        </p:nvSpPr>
        <p:spPr>
          <a:xfrm>
            <a:off x="18906336" y="23593700"/>
            <a:ext cx="914400" cy="914400"/>
          </a:xfrm>
          <a:prstGeom prst="mathEqual">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ight Arrow 59">
            <a:extLst>
              <a:ext uri="{FF2B5EF4-FFF2-40B4-BE49-F238E27FC236}">
                <a16:creationId xmlns:a16="http://schemas.microsoft.com/office/drawing/2014/main" id="{0DC21483-BE72-F749-BF5E-5C9ABF61CB43}"/>
              </a:ext>
            </a:extLst>
          </p:cNvPr>
          <p:cNvSpPr/>
          <p:nvPr/>
        </p:nvSpPr>
        <p:spPr>
          <a:xfrm>
            <a:off x="19820736" y="11659311"/>
            <a:ext cx="1800131" cy="1440046"/>
          </a:xfrm>
          <a:prstGeom prst="rightArrow">
            <a:avLst/>
          </a:prstGeom>
          <a:solidFill>
            <a:srgbClr val="3735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70">
            <a:extLst>
              <a:ext uri="{FF2B5EF4-FFF2-40B4-BE49-F238E27FC236}">
                <a16:creationId xmlns:a16="http://schemas.microsoft.com/office/drawing/2014/main" id="{D6E71998-891E-504A-B8B1-8CE8FFD88FB8}"/>
              </a:ext>
            </a:extLst>
          </p:cNvPr>
          <p:cNvSpPr/>
          <p:nvPr/>
        </p:nvSpPr>
        <p:spPr>
          <a:xfrm rot="947226">
            <a:off x="8424858" y="17746579"/>
            <a:ext cx="2654269" cy="4598721"/>
          </a:xfrm>
          <a:custGeom>
            <a:avLst/>
            <a:gdLst>
              <a:gd name="connsiteX0" fmla="*/ 2905169 w 2916539"/>
              <a:gd name="connsiteY0" fmla="*/ 2891 h 5421858"/>
              <a:gd name="connsiteX1" fmla="*/ 2916373 w 2916539"/>
              <a:gd name="connsiteY1" fmla="*/ 875 h 5421858"/>
              <a:gd name="connsiteX2" fmla="*/ 1811444 w 2916539"/>
              <a:gd name="connsiteY2" fmla="*/ 1263514 h 5421858"/>
              <a:gd name="connsiteX3" fmla="*/ 1146977 w 2916539"/>
              <a:gd name="connsiteY3" fmla="*/ 2945777 h 5421858"/>
              <a:gd name="connsiteX4" fmla="*/ 1087557 w 2916539"/>
              <a:gd name="connsiteY4" fmla="*/ 4733757 h 5421858"/>
              <a:gd name="connsiteX5" fmla="*/ 1086000 w 2916539"/>
              <a:gd name="connsiteY5" fmla="*/ 4759277 h 5421858"/>
              <a:gd name="connsiteX6" fmla="*/ 1478956 w 2916539"/>
              <a:gd name="connsiteY6" fmla="*/ 4735772 h 5421858"/>
              <a:gd name="connsiteX7" fmla="*/ 777873 w 2916539"/>
              <a:gd name="connsiteY7" fmla="*/ 5421858 h 5421858"/>
              <a:gd name="connsiteX8" fmla="*/ 0 w 2916539"/>
              <a:gd name="connsiteY8" fmla="*/ 4824243 h 5421858"/>
              <a:gd name="connsiteX9" fmla="*/ 316404 w 2916539"/>
              <a:gd name="connsiteY9" fmla="*/ 4805315 h 5421858"/>
              <a:gd name="connsiteX10" fmla="*/ 309267 w 2916539"/>
              <a:gd name="connsiteY10" fmla="*/ 4718521 h 5421858"/>
              <a:gd name="connsiteX11" fmla="*/ 532023 w 2916539"/>
              <a:gd name="connsiteY11" fmla="*/ 3269896 h 5421858"/>
              <a:gd name="connsiteX12" fmla="*/ 1729759 w 2916539"/>
              <a:gd name="connsiteY12" fmla="*/ 1103867 h 5421858"/>
              <a:gd name="connsiteX13" fmla="*/ 2905169 w 2916539"/>
              <a:gd name="connsiteY13" fmla="*/ 2891 h 542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6539" h="5421858">
                <a:moveTo>
                  <a:pt x="2905169" y="2891"/>
                </a:moveTo>
                <a:cubicBezTo>
                  <a:pt x="2911695" y="-64"/>
                  <a:pt x="2915523" y="-788"/>
                  <a:pt x="2916373" y="875"/>
                </a:cubicBezTo>
                <a:cubicBezTo>
                  <a:pt x="2929987" y="27483"/>
                  <a:pt x="2106343" y="772696"/>
                  <a:pt x="1811444" y="1263514"/>
                </a:cubicBezTo>
                <a:cubicBezTo>
                  <a:pt x="1516544" y="1754331"/>
                  <a:pt x="1276763" y="2306044"/>
                  <a:pt x="1146977" y="2945777"/>
                </a:cubicBezTo>
                <a:cubicBezTo>
                  <a:pt x="1048116" y="3433075"/>
                  <a:pt x="1110934" y="4230051"/>
                  <a:pt x="1087557" y="4733757"/>
                </a:cubicBezTo>
                <a:lnTo>
                  <a:pt x="1086000" y="4759277"/>
                </a:lnTo>
                <a:lnTo>
                  <a:pt x="1478956" y="4735772"/>
                </a:lnTo>
                <a:lnTo>
                  <a:pt x="777873" y="5421858"/>
                </a:lnTo>
                <a:lnTo>
                  <a:pt x="0" y="4824243"/>
                </a:lnTo>
                <a:lnTo>
                  <a:pt x="316404" y="4805315"/>
                </a:lnTo>
                <a:lnTo>
                  <a:pt x="309267" y="4718521"/>
                </a:lnTo>
                <a:cubicBezTo>
                  <a:pt x="291949" y="4340312"/>
                  <a:pt x="355580" y="3767493"/>
                  <a:pt x="532023" y="3269896"/>
                </a:cubicBezTo>
                <a:cubicBezTo>
                  <a:pt x="762481" y="2619973"/>
                  <a:pt x="1332368" y="1648704"/>
                  <a:pt x="1729759" y="1103867"/>
                </a:cubicBezTo>
                <a:cubicBezTo>
                  <a:pt x="2102314" y="593083"/>
                  <a:pt x="2807286" y="47207"/>
                  <a:pt x="2905169" y="289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3BCAC1CF-C54B-6E4B-9445-0D45E65755DE}"/>
              </a:ext>
            </a:extLst>
          </p:cNvPr>
          <p:cNvSpPr/>
          <p:nvPr/>
        </p:nvSpPr>
        <p:spPr>
          <a:xfrm rot="20652774" flipH="1">
            <a:off x="20647174" y="17409154"/>
            <a:ext cx="3124176" cy="5634823"/>
          </a:xfrm>
          <a:custGeom>
            <a:avLst/>
            <a:gdLst>
              <a:gd name="connsiteX0" fmla="*/ 2905169 w 2916539"/>
              <a:gd name="connsiteY0" fmla="*/ 2891 h 5421858"/>
              <a:gd name="connsiteX1" fmla="*/ 2916373 w 2916539"/>
              <a:gd name="connsiteY1" fmla="*/ 875 h 5421858"/>
              <a:gd name="connsiteX2" fmla="*/ 1811444 w 2916539"/>
              <a:gd name="connsiteY2" fmla="*/ 1263514 h 5421858"/>
              <a:gd name="connsiteX3" fmla="*/ 1146977 w 2916539"/>
              <a:gd name="connsiteY3" fmla="*/ 2945777 h 5421858"/>
              <a:gd name="connsiteX4" fmla="*/ 1087557 w 2916539"/>
              <a:gd name="connsiteY4" fmla="*/ 4733757 h 5421858"/>
              <a:gd name="connsiteX5" fmla="*/ 1086000 w 2916539"/>
              <a:gd name="connsiteY5" fmla="*/ 4759277 h 5421858"/>
              <a:gd name="connsiteX6" fmla="*/ 1478956 w 2916539"/>
              <a:gd name="connsiteY6" fmla="*/ 4735772 h 5421858"/>
              <a:gd name="connsiteX7" fmla="*/ 777873 w 2916539"/>
              <a:gd name="connsiteY7" fmla="*/ 5421858 h 5421858"/>
              <a:gd name="connsiteX8" fmla="*/ 0 w 2916539"/>
              <a:gd name="connsiteY8" fmla="*/ 4824243 h 5421858"/>
              <a:gd name="connsiteX9" fmla="*/ 316404 w 2916539"/>
              <a:gd name="connsiteY9" fmla="*/ 4805315 h 5421858"/>
              <a:gd name="connsiteX10" fmla="*/ 309267 w 2916539"/>
              <a:gd name="connsiteY10" fmla="*/ 4718521 h 5421858"/>
              <a:gd name="connsiteX11" fmla="*/ 532023 w 2916539"/>
              <a:gd name="connsiteY11" fmla="*/ 3269896 h 5421858"/>
              <a:gd name="connsiteX12" fmla="*/ 1729759 w 2916539"/>
              <a:gd name="connsiteY12" fmla="*/ 1103867 h 5421858"/>
              <a:gd name="connsiteX13" fmla="*/ 2905169 w 2916539"/>
              <a:gd name="connsiteY13" fmla="*/ 2891 h 542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6539" h="5421858">
                <a:moveTo>
                  <a:pt x="2905169" y="2891"/>
                </a:moveTo>
                <a:cubicBezTo>
                  <a:pt x="2911695" y="-64"/>
                  <a:pt x="2915523" y="-788"/>
                  <a:pt x="2916373" y="875"/>
                </a:cubicBezTo>
                <a:cubicBezTo>
                  <a:pt x="2929987" y="27483"/>
                  <a:pt x="2106343" y="772696"/>
                  <a:pt x="1811444" y="1263514"/>
                </a:cubicBezTo>
                <a:cubicBezTo>
                  <a:pt x="1516544" y="1754331"/>
                  <a:pt x="1276763" y="2306044"/>
                  <a:pt x="1146977" y="2945777"/>
                </a:cubicBezTo>
                <a:cubicBezTo>
                  <a:pt x="1048116" y="3433075"/>
                  <a:pt x="1110934" y="4230051"/>
                  <a:pt x="1087557" y="4733757"/>
                </a:cubicBezTo>
                <a:lnTo>
                  <a:pt x="1086000" y="4759277"/>
                </a:lnTo>
                <a:lnTo>
                  <a:pt x="1478956" y="4735772"/>
                </a:lnTo>
                <a:lnTo>
                  <a:pt x="777873" y="5421858"/>
                </a:lnTo>
                <a:lnTo>
                  <a:pt x="0" y="4824243"/>
                </a:lnTo>
                <a:lnTo>
                  <a:pt x="316404" y="4805315"/>
                </a:lnTo>
                <a:lnTo>
                  <a:pt x="309267" y="4718521"/>
                </a:lnTo>
                <a:cubicBezTo>
                  <a:pt x="291949" y="4340312"/>
                  <a:pt x="355580" y="3767493"/>
                  <a:pt x="532023" y="3269896"/>
                </a:cubicBezTo>
                <a:cubicBezTo>
                  <a:pt x="762481" y="2619973"/>
                  <a:pt x="1332368" y="1648704"/>
                  <a:pt x="1729759" y="1103867"/>
                </a:cubicBezTo>
                <a:cubicBezTo>
                  <a:pt x="2102314" y="593083"/>
                  <a:pt x="2807286" y="47207"/>
                  <a:pt x="2905169" y="289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TextBox 72">
            <a:extLst>
              <a:ext uri="{FF2B5EF4-FFF2-40B4-BE49-F238E27FC236}">
                <a16:creationId xmlns:a16="http://schemas.microsoft.com/office/drawing/2014/main" id="{FFF768E2-A8D7-1F49-B86E-6D7AE9927682}"/>
              </a:ext>
            </a:extLst>
          </p:cNvPr>
          <p:cNvSpPr txBox="1"/>
          <p:nvPr/>
        </p:nvSpPr>
        <p:spPr>
          <a:xfrm>
            <a:off x="23248191" y="6785779"/>
            <a:ext cx="11393232" cy="1323439"/>
          </a:xfrm>
          <a:prstGeom prst="rect">
            <a:avLst/>
          </a:prstGeom>
          <a:noFill/>
        </p:spPr>
        <p:txBody>
          <a:bodyPr wrap="square" rtlCol="0">
            <a:spAutoFit/>
          </a:bodyPr>
          <a:lstStyle/>
          <a:p>
            <a:r>
              <a:rPr lang="en-US" sz="4000" dirty="0">
                <a:solidFill>
                  <a:schemeClr val="tx1">
                    <a:lumMod val="65000"/>
                    <a:lumOff val="35000"/>
                  </a:schemeClr>
                </a:solidFill>
                <a:latin typeface="Impact" panose="020B0806030902050204" pitchFamily="34" charset="0"/>
              </a:rPr>
              <a:t>Beta Regression with Variable Dispersion for continuous variables in [0,1]</a:t>
            </a:r>
          </a:p>
        </p:txBody>
      </p:sp>
      <p:sp>
        <p:nvSpPr>
          <p:cNvPr id="74" name="TextBox 73">
            <a:extLst>
              <a:ext uri="{FF2B5EF4-FFF2-40B4-BE49-F238E27FC236}">
                <a16:creationId xmlns:a16="http://schemas.microsoft.com/office/drawing/2014/main" id="{992FA2B2-F50E-ED4A-AD50-8FA5CBB2D620}"/>
              </a:ext>
            </a:extLst>
          </p:cNvPr>
          <p:cNvSpPr txBox="1"/>
          <p:nvPr/>
        </p:nvSpPr>
        <p:spPr>
          <a:xfrm>
            <a:off x="6413123" y="26018550"/>
            <a:ext cx="3805293" cy="707886"/>
          </a:xfrm>
          <a:prstGeom prst="rect">
            <a:avLst/>
          </a:prstGeom>
          <a:noFill/>
        </p:spPr>
        <p:txBody>
          <a:bodyPr wrap="square" rtlCol="0">
            <a:spAutoFit/>
          </a:bodyPr>
          <a:lstStyle/>
          <a:p>
            <a:pPr algn="ctr"/>
            <a:r>
              <a:rPr lang="en-US" sz="4000" dirty="0">
                <a:solidFill>
                  <a:schemeClr val="tx1">
                    <a:lumMod val="65000"/>
                    <a:lumOff val="35000"/>
                  </a:schemeClr>
                </a:solidFill>
                <a:latin typeface="Impact" panose="020B0806030902050204" pitchFamily="34" charset="0"/>
              </a:rPr>
              <a:t>Transport effects</a:t>
            </a:r>
          </a:p>
        </p:txBody>
      </p:sp>
      <p:sp>
        <p:nvSpPr>
          <p:cNvPr id="75" name="TextBox 74">
            <a:extLst>
              <a:ext uri="{FF2B5EF4-FFF2-40B4-BE49-F238E27FC236}">
                <a16:creationId xmlns:a16="http://schemas.microsoft.com/office/drawing/2014/main" id="{675064AC-7118-9D45-987C-823D99A7D105}"/>
              </a:ext>
            </a:extLst>
          </p:cNvPr>
          <p:cNvSpPr txBox="1"/>
          <p:nvPr/>
        </p:nvSpPr>
        <p:spPr>
          <a:xfrm>
            <a:off x="13296106" y="26018550"/>
            <a:ext cx="3805293" cy="707886"/>
          </a:xfrm>
          <a:prstGeom prst="rect">
            <a:avLst/>
          </a:prstGeom>
          <a:noFill/>
        </p:spPr>
        <p:txBody>
          <a:bodyPr wrap="square" rtlCol="0">
            <a:spAutoFit/>
          </a:bodyPr>
          <a:lstStyle/>
          <a:p>
            <a:pPr algn="ctr"/>
            <a:r>
              <a:rPr lang="en-US" sz="4000" dirty="0">
                <a:solidFill>
                  <a:schemeClr val="tx1">
                    <a:lumMod val="65000"/>
                    <a:lumOff val="35000"/>
                  </a:schemeClr>
                </a:solidFill>
                <a:latin typeface="Impact" panose="020B0806030902050204" pitchFamily="34" charset="0"/>
              </a:rPr>
              <a:t>Source effects</a:t>
            </a:r>
          </a:p>
        </p:txBody>
      </p:sp>
      <p:sp>
        <p:nvSpPr>
          <p:cNvPr id="76" name="Plus 75">
            <a:extLst>
              <a:ext uri="{FF2B5EF4-FFF2-40B4-BE49-F238E27FC236}">
                <a16:creationId xmlns:a16="http://schemas.microsoft.com/office/drawing/2014/main" id="{A093316C-59AB-9B45-AE00-08CC74DD0CC7}"/>
              </a:ext>
            </a:extLst>
          </p:cNvPr>
          <p:cNvSpPr/>
          <p:nvPr/>
        </p:nvSpPr>
        <p:spPr>
          <a:xfrm>
            <a:off x="3592779" y="7292112"/>
            <a:ext cx="914400" cy="914400"/>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CADBF4D-AE4D-8B40-8819-E2E8055EAE5B}"/>
              </a:ext>
            </a:extLst>
          </p:cNvPr>
          <p:cNvSpPr txBox="1"/>
          <p:nvPr/>
        </p:nvSpPr>
        <p:spPr>
          <a:xfrm>
            <a:off x="21416513" y="25987717"/>
            <a:ext cx="3805293" cy="1938992"/>
          </a:xfrm>
          <a:prstGeom prst="rect">
            <a:avLst/>
          </a:prstGeom>
          <a:noFill/>
        </p:spPr>
        <p:txBody>
          <a:bodyPr wrap="square" rtlCol="0">
            <a:spAutoFit/>
          </a:bodyPr>
          <a:lstStyle/>
          <a:p>
            <a:pPr algn="ctr"/>
            <a:r>
              <a:rPr lang="en-US" sz="4000" dirty="0">
                <a:solidFill>
                  <a:schemeClr val="tx1">
                    <a:lumMod val="65000"/>
                    <a:lumOff val="35000"/>
                  </a:schemeClr>
                </a:solidFill>
                <a:latin typeface="Impact" panose="020B0806030902050204" pitchFamily="34" charset="0"/>
              </a:rPr>
              <a:t>Marginal distributions (envelope)</a:t>
            </a:r>
          </a:p>
        </p:txBody>
      </p:sp>
      <p:sp>
        <p:nvSpPr>
          <p:cNvPr id="78" name="TextBox 77">
            <a:extLst>
              <a:ext uri="{FF2B5EF4-FFF2-40B4-BE49-F238E27FC236}">
                <a16:creationId xmlns:a16="http://schemas.microsoft.com/office/drawing/2014/main" id="{3570109B-86BA-C146-B0D2-DE7DB513606A}"/>
              </a:ext>
            </a:extLst>
          </p:cNvPr>
          <p:cNvSpPr txBox="1"/>
          <p:nvPr/>
        </p:nvSpPr>
        <p:spPr>
          <a:xfrm>
            <a:off x="6413123" y="26840305"/>
            <a:ext cx="5212960" cy="2800767"/>
          </a:xfrm>
          <a:prstGeom prst="rect">
            <a:avLst/>
          </a:prstGeom>
          <a:noFill/>
        </p:spPr>
        <p:txBody>
          <a:bodyPr wrap="square" rtlCol="0">
            <a:spAutoFit/>
          </a:bodyPr>
          <a:lstStyle/>
          <a:p>
            <a:r>
              <a:rPr lang="en-US" sz="4400" dirty="0">
                <a:solidFill>
                  <a:schemeClr val="tx1">
                    <a:lumMod val="50000"/>
                    <a:lumOff val="50000"/>
                  </a:schemeClr>
                </a:solidFill>
              </a:rPr>
              <a:t>As a function of </a:t>
            </a:r>
            <a:r>
              <a:rPr lang="en-US" sz="4400" b="1" dirty="0">
                <a:solidFill>
                  <a:schemeClr val="tx1">
                    <a:lumMod val="50000"/>
                    <a:lumOff val="50000"/>
                  </a:schemeClr>
                </a:solidFill>
              </a:rPr>
              <a:t>discharge</a:t>
            </a:r>
            <a:r>
              <a:rPr lang="en-US" sz="4400" dirty="0">
                <a:solidFill>
                  <a:schemeClr val="tx1">
                    <a:lumMod val="50000"/>
                    <a:lumOff val="50000"/>
                  </a:schemeClr>
                </a:solidFill>
              </a:rPr>
              <a:t> (Q)</a:t>
            </a:r>
          </a:p>
          <a:p>
            <a:r>
              <a:rPr lang="en-US" sz="4400" dirty="0">
                <a:solidFill>
                  <a:schemeClr val="tx1">
                    <a:lumMod val="50000"/>
                    <a:lumOff val="50000"/>
                  </a:schemeClr>
                </a:solidFill>
              </a:rPr>
              <a:t>and Total Suspended Solids (</a:t>
            </a:r>
            <a:r>
              <a:rPr lang="en-US" sz="4400" b="1" dirty="0">
                <a:solidFill>
                  <a:schemeClr val="tx1">
                    <a:lumMod val="50000"/>
                    <a:lumOff val="50000"/>
                  </a:schemeClr>
                </a:solidFill>
              </a:rPr>
              <a:t>TSS</a:t>
            </a:r>
            <a:r>
              <a:rPr lang="en-US" sz="4400" dirty="0">
                <a:solidFill>
                  <a:schemeClr val="tx1">
                    <a:lumMod val="50000"/>
                    <a:lumOff val="50000"/>
                  </a:schemeClr>
                </a:solidFill>
              </a:rPr>
              <a:t>)</a:t>
            </a:r>
          </a:p>
        </p:txBody>
      </p:sp>
      <p:sp>
        <p:nvSpPr>
          <p:cNvPr id="79" name="TextBox 78">
            <a:extLst>
              <a:ext uri="{FF2B5EF4-FFF2-40B4-BE49-F238E27FC236}">
                <a16:creationId xmlns:a16="http://schemas.microsoft.com/office/drawing/2014/main" id="{3FEC7D6B-3397-3149-A163-CC23DCC1D98E}"/>
              </a:ext>
            </a:extLst>
          </p:cNvPr>
          <p:cNvSpPr txBox="1"/>
          <p:nvPr/>
        </p:nvSpPr>
        <p:spPr>
          <a:xfrm>
            <a:off x="13478350" y="26726436"/>
            <a:ext cx="6486019" cy="3477875"/>
          </a:xfrm>
          <a:prstGeom prst="rect">
            <a:avLst/>
          </a:prstGeom>
          <a:noFill/>
        </p:spPr>
        <p:txBody>
          <a:bodyPr wrap="square" rtlCol="0">
            <a:spAutoFit/>
          </a:bodyPr>
          <a:lstStyle/>
          <a:p>
            <a:r>
              <a:rPr lang="en-US" sz="4400" dirty="0">
                <a:solidFill>
                  <a:schemeClr val="tx1">
                    <a:lumMod val="50000"/>
                    <a:lumOff val="50000"/>
                  </a:schemeClr>
                </a:solidFill>
              </a:rPr>
              <a:t>As a function of </a:t>
            </a:r>
            <a:r>
              <a:rPr lang="en-US" sz="4400" b="1" dirty="0">
                <a:solidFill>
                  <a:schemeClr val="tx1">
                    <a:lumMod val="50000"/>
                    <a:lumOff val="50000"/>
                  </a:schemeClr>
                </a:solidFill>
              </a:rPr>
              <a:t>Dissolved Silica </a:t>
            </a:r>
            <a:r>
              <a:rPr lang="en-US" sz="4400" dirty="0">
                <a:solidFill>
                  <a:schemeClr val="tx1">
                    <a:lumMod val="50000"/>
                    <a:lumOff val="50000"/>
                  </a:schemeClr>
                </a:solidFill>
              </a:rPr>
              <a:t>(proxy for </a:t>
            </a:r>
            <a:r>
              <a:rPr lang="en-US" sz="4400" b="1" dirty="0">
                <a:solidFill>
                  <a:schemeClr val="tx1">
                    <a:lumMod val="50000"/>
                    <a:lumOff val="50000"/>
                  </a:schemeClr>
                </a:solidFill>
              </a:rPr>
              <a:t>soil disturbance</a:t>
            </a:r>
            <a:r>
              <a:rPr lang="en-US" sz="4400" dirty="0">
                <a:solidFill>
                  <a:schemeClr val="tx1">
                    <a:lumMod val="50000"/>
                    <a:lumOff val="50000"/>
                  </a:schemeClr>
                </a:solidFill>
              </a:rPr>
              <a:t>) and </a:t>
            </a:r>
            <a:r>
              <a:rPr lang="en-US" sz="4400" b="1" dirty="0">
                <a:solidFill>
                  <a:schemeClr val="tx1">
                    <a:lumMod val="50000"/>
                    <a:lumOff val="50000"/>
                  </a:schemeClr>
                </a:solidFill>
              </a:rPr>
              <a:t>Dissolved</a:t>
            </a:r>
          </a:p>
          <a:p>
            <a:r>
              <a:rPr lang="en-US" sz="4400" b="1" dirty="0">
                <a:solidFill>
                  <a:schemeClr val="tx1">
                    <a:lumMod val="50000"/>
                    <a:lumOff val="50000"/>
                  </a:schemeClr>
                </a:solidFill>
              </a:rPr>
              <a:t>Organic Nitrogen </a:t>
            </a:r>
            <a:r>
              <a:rPr lang="en-US" sz="4400" dirty="0">
                <a:solidFill>
                  <a:schemeClr val="tx1">
                    <a:lumMod val="50000"/>
                    <a:lumOff val="50000"/>
                  </a:schemeClr>
                </a:solidFill>
              </a:rPr>
              <a:t>(proxy for effects of </a:t>
            </a:r>
            <a:r>
              <a:rPr lang="en-US" sz="4400" b="1" dirty="0">
                <a:solidFill>
                  <a:schemeClr val="tx1">
                    <a:lumMod val="50000"/>
                    <a:lumOff val="50000"/>
                  </a:schemeClr>
                </a:solidFill>
              </a:rPr>
              <a:t>land use history</a:t>
            </a:r>
            <a:r>
              <a:rPr lang="en-US" sz="4400" dirty="0">
                <a:solidFill>
                  <a:schemeClr val="tx1">
                    <a:lumMod val="50000"/>
                    <a:lumOff val="50000"/>
                  </a:schemeClr>
                </a:solidFill>
              </a:rPr>
              <a:t>)</a:t>
            </a:r>
          </a:p>
        </p:txBody>
      </p:sp>
      <p:pic>
        <p:nvPicPr>
          <p:cNvPr id="80" name="Picture 79">
            <a:extLst>
              <a:ext uri="{FF2B5EF4-FFF2-40B4-BE49-F238E27FC236}">
                <a16:creationId xmlns:a16="http://schemas.microsoft.com/office/drawing/2014/main" id="{AF672F75-5B97-5F4B-9DBA-644DABC79367}"/>
              </a:ext>
            </a:extLst>
          </p:cNvPr>
          <p:cNvPicPr>
            <a:picLocks noChangeAspect="1"/>
          </p:cNvPicPr>
          <p:nvPr/>
        </p:nvPicPr>
        <p:blipFill>
          <a:blip r:embed="rId9"/>
          <a:stretch>
            <a:fillRect/>
          </a:stretch>
        </p:blipFill>
        <p:spPr>
          <a:xfrm>
            <a:off x="19585957" y="22736258"/>
            <a:ext cx="6108683" cy="3148656"/>
          </a:xfrm>
          <a:prstGeom prst="rect">
            <a:avLst/>
          </a:prstGeom>
        </p:spPr>
      </p:pic>
    </p:spTree>
    <p:extLst>
      <p:ext uri="{BB962C8B-B14F-4D97-AF65-F5344CB8AC3E}">
        <p14:creationId xmlns:p14="http://schemas.microsoft.com/office/powerpoint/2010/main" val="8780041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2280</TotalTime>
  <Words>1585</Words>
  <Application>Microsoft Macintosh PowerPoint</Application>
  <PresentationFormat>Custom</PresentationFormat>
  <Paragraphs>189</Paragraphs>
  <Slides>58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Guerrero-Bolano, Francisco J</dc:creator>
  <cp:lastModifiedBy>Frederick Batson</cp:lastModifiedBy>
  <cp:revision>109</cp:revision>
  <dcterms:created xsi:type="dcterms:W3CDTF">2021-06-16T05:18:42Z</dcterms:created>
  <dcterms:modified xsi:type="dcterms:W3CDTF">2021-06-27T07:46:12Z</dcterms:modified>
</cp:coreProperties>
</file>